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57" r:id="rId4"/>
    <p:sldId id="256" r:id="rId5"/>
    <p:sldId id="274" r:id="rId6"/>
    <p:sldId id="275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4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00676-B4DB-CDD2-FA7F-5FA578E68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465A78-6D2B-5658-0E40-C7B1314A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116DC-3B3F-9034-A10D-6FD22FA1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C9F93-F05C-99DB-FA0C-0EB5CC36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B8315-8E57-8207-0DA4-885CDEE3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24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2053F-A11D-8C65-AA67-04877626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D7244-3146-A4D3-9A7C-095E656BE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E3F30-AF53-265E-1E98-151CB2B8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042F34-CE8B-EC73-639F-1DD77B62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AFDCA-96B9-18AF-97F3-FEF80E2A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7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A718F7-E0BC-005E-AAC1-47B07C3D8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E8F402-A564-3002-31D5-3CCBB878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04754-25B1-D4D4-D8D2-8AE28B54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18B4F-3BE9-9DB7-066C-FB66AF43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AFA883-FD47-D9DD-5FBA-A0FBB57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0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8CDCD-9366-095A-B6E3-4C692C8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6B24D-5F71-9829-A65E-31F554ED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7AAF8B-39E6-23F2-07EE-E9DFA225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D35D8-268C-78EE-A708-8C230ABB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F779E-1728-629B-0D82-0C3B86F7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1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7F03-1012-D27C-9454-1BF594A8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02D165-C720-7C24-CB5B-1A75564A4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C437C-57A9-4538-C311-DE09357D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EE87E-F5EE-693B-32DC-480F8F61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D5138-C7A5-2C39-1802-FE7AC5D5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7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632DF-72B0-9E96-D95C-70B6006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30342-C64B-E8D8-1B39-2572EDE33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FCA39B-7992-DB2E-1A28-8F06877A1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F96CEB-E580-F64B-AC11-2826701B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FAE6D1-3AE9-B07E-F48D-A7EFEEEC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69C46-8049-595D-58AC-EA358914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582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44357-EA44-6749-3920-0704D71C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7FD2B-6AAA-35ED-A5DC-3F998EDA5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5EB050-0DD4-3099-F6E5-10DE23B58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ED2BC3-2115-7B88-9CF1-088A0B6B3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7133B7-84DB-08DA-F8A1-DD4BA2D27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2E4B5A-0FF7-6509-013B-1384F28A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312277-000C-A1FA-64E2-BE17A332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64FF5F-F15C-E75F-7F71-377ADE7C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4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A9634-4055-3B76-95F4-45C61BA1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B9C3A0-A3D9-80F3-3E64-E662F3AB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90DCCF-6EC7-FFC6-E528-CC6E509E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5957F-AE89-E5EA-9F29-4A69FD5B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8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158021-4FB2-D0C8-256D-2853CDA0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67CCE3-12F0-08D8-40D7-B302D491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C4B17-1B53-2357-AB55-2867D56F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8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C0D27-8656-3522-BCF7-1B5B6680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2FE03-10AA-A8B6-1DDD-4A4B6B93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1573C-82EC-583D-011B-0B60C10D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A66540-B594-7976-6F5D-A663F1CD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20E68C-55B6-529B-7C0F-60CBF275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CB3A5E-ACD6-BB72-8CFC-0F4110C3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8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85CEB-EC81-C5CC-311D-CAC0D4DC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00A9F4-5452-FE82-0745-9F6D4FB5C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8711E0-14DB-D5B7-B8A1-BB415EE2C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64D56-FF32-768E-93C1-2480FE1C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94FCAC-1591-6162-EA5B-B73E3D86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351A4-5AE3-C6D4-D2BF-0B1D1E42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0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5DA2F3-7938-3725-B9EF-6F564CAD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92CEBE-5BE7-1E57-7D96-92C52FB04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C400F-3E27-6E20-CB8F-6E78677BE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124A8-4E39-4C6D-8139-78688571137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82CD8-FC2A-4745-75EC-9F8445615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5980D-682C-DB3D-0139-95AE31258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DEECE-4456-4BCA-A15E-24CBC748E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1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箭头: 右 185">
            <a:extLst>
              <a:ext uri="{FF2B5EF4-FFF2-40B4-BE49-F238E27FC236}">
                <a16:creationId xmlns:a16="http://schemas.microsoft.com/office/drawing/2014/main" id="{D6BC57A9-A453-4A59-33C8-D2E2DA14FCEE}"/>
              </a:ext>
            </a:extLst>
          </p:cNvPr>
          <p:cNvSpPr/>
          <p:nvPr/>
        </p:nvSpPr>
        <p:spPr>
          <a:xfrm rot="5400000">
            <a:off x="7321967" y="3853101"/>
            <a:ext cx="830712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BDD452D8-4DE6-266E-02B5-A438FC96CEE7}"/>
              </a:ext>
            </a:extLst>
          </p:cNvPr>
          <p:cNvSpPr/>
          <p:nvPr/>
        </p:nvSpPr>
        <p:spPr>
          <a:xfrm rot="5400000">
            <a:off x="2403551" y="3861984"/>
            <a:ext cx="820213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4" name="箭头: 右 183">
            <a:extLst>
              <a:ext uri="{FF2B5EF4-FFF2-40B4-BE49-F238E27FC236}">
                <a16:creationId xmlns:a16="http://schemas.microsoft.com/office/drawing/2014/main" id="{603EE669-3345-E635-B4E7-CEC87B77B804}"/>
              </a:ext>
            </a:extLst>
          </p:cNvPr>
          <p:cNvSpPr/>
          <p:nvPr/>
        </p:nvSpPr>
        <p:spPr>
          <a:xfrm rot="5400000">
            <a:off x="3735091" y="3867333"/>
            <a:ext cx="830711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5" name="箭头: 右 184">
            <a:extLst>
              <a:ext uri="{FF2B5EF4-FFF2-40B4-BE49-F238E27FC236}">
                <a16:creationId xmlns:a16="http://schemas.microsoft.com/office/drawing/2014/main" id="{76D6702D-778A-DC3F-A043-51901158E18B}"/>
              </a:ext>
            </a:extLst>
          </p:cNvPr>
          <p:cNvSpPr/>
          <p:nvPr/>
        </p:nvSpPr>
        <p:spPr>
          <a:xfrm rot="5400000">
            <a:off x="5310985" y="3856735"/>
            <a:ext cx="830708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62" name="箭头: 右 161">
            <a:extLst>
              <a:ext uri="{FF2B5EF4-FFF2-40B4-BE49-F238E27FC236}">
                <a16:creationId xmlns:a16="http://schemas.microsoft.com/office/drawing/2014/main" id="{5B14B661-9C1D-66A7-C066-FEA9D23149C1}"/>
              </a:ext>
            </a:extLst>
          </p:cNvPr>
          <p:cNvSpPr/>
          <p:nvPr/>
        </p:nvSpPr>
        <p:spPr>
          <a:xfrm rot="5400000">
            <a:off x="2683344" y="5140765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879CA-E11F-99F6-F5CB-B7A2636C34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5"/>
          <a:stretch/>
        </p:blipFill>
        <p:spPr>
          <a:xfrm>
            <a:off x="160217" y="880773"/>
            <a:ext cx="871441" cy="74657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BC52B9-5F69-8883-E9FC-5842E5C7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5" b="23665"/>
          <a:stretch/>
        </p:blipFill>
        <p:spPr>
          <a:xfrm>
            <a:off x="53448" y="1850005"/>
            <a:ext cx="860445" cy="65398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9E3A60-1E47-7E2C-DF74-3541BE47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6"/>
          <a:stretch/>
        </p:blipFill>
        <p:spPr>
          <a:xfrm>
            <a:off x="131828" y="1930129"/>
            <a:ext cx="860445" cy="6654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5742E-948B-6508-6E25-2E3F93AAAC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0"/>
          <a:stretch/>
        </p:blipFill>
        <p:spPr>
          <a:xfrm>
            <a:off x="191322" y="2021543"/>
            <a:ext cx="861393" cy="67673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F0E69B-2616-1CF5-7AFB-F31F2D665A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1" y="2108979"/>
            <a:ext cx="865120" cy="67481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4D2F46-5DCF-F49B-9928-5E11703E6E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4"/>
          <a:stretch/>
        </p:blipFill>
        <p:spPr>
          <a:xfrm>
            <a:off x="142133" y="2887497"/>
            <a:ext cx="944640" cy="7870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7DFE8987-53E8-9253-87CD-1FEAD67B951F}"/>
              </a:ext>
            </a:extLst>
          </p:cNvPr>
          <p:cNvSpPr/>
          <p:nvPr/>
        </p:nvSpPr>
        <p:spPr>
          <a:xfrm>
            <a:off x="1296673" y="787370"/>
            <a:ext cx="363403" cy="867740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3CD59AD5-2E02-F3BC-B7CA-460673A068B0}"/>
              </a:ext>
            </a:extLst>
          </p:cNvPr>
          <p:cNvSpPr/>
          <p:nvPr/>
        </p:nvSpPr>
        <p:spPr>
          <a:xfrm>
            <a:off x="1257217" y="2747266"/>
            <a:ext cx="363403" cy="867740"/>
          </a:xfrm>
          <a:prstGeom prst="cube">
            <a:avLst>
              <a:gd name="adj" fmla="val 8247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E8FC56D-D50A-1B1D-08DF-E5143F676719}"/>
              </a:ext>
            </a:extLst>
          </p:cNvPr>
          <p:cNvSpPr/>
          <p:nvPr/>
        </p:nvSpPr>
        <p:spPr>
          <a:xfrm>
            <a:off x="1745592" y="1025871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2A8D6955-C6BC-EF78-9A70-81EFEE2C73D0}"/>
              </a:ext>
            </a:extLst>
          </p:cNvPr>
          <p:cNvSpPr/>
          <p:nvPr/>
        </p:nvSpPr>
        <p:spPr>
          <a:xfrm>
            <a:off x="2623033" y="869493"/>
            <a:ext cx="414856" cy="653697"/>
          </a:xfrm>
          <a:prstGeom prst="cube">
            <a:avLst>
              <a:gd name="adj" fmla="val 34725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D6B9B275-0159-D209-C6B7-0A87A67902E6}"/>
              </a:ext>
            </a:extLst>
          </p:cNvPr>
          <p:cNvSpPr/>
          <p:nvPr/>
        </p:nvSpPr>
        <p:spPr>
          <a:xfrm>
            <a:off x="2615361" y="2823610"/>
            <a:ext cx="414856" cy="653697"/>
          </a:xfrm>
          <a:prstGeom prst="cube">
            <a:avLst>
              <a:gd name="adj" fmla="val 34725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A872688-6CBB-B944-A810-2E599A6D2A60}"/>
              </a:ext>
            </a:extLst>
          </p:cNvPr>
          <p:cNvSpPr/>
          <p:nvPr/>
        </p:nvSpPr>
        <p:spPr>
          <a:xfrm>
            <a:off x="3154217" y="1042758"/>
            <a:ext cx="68930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26" name="立方体 25">
            <a:extLst>
              <a:ext uri="{FF2B5EF4-FFF2-40B4-BE49-F238E27FC236}">
                <a16:creationId xmlns:a16="http://schemas.microsoft.com/office/drawing/2014/main" id="{6A1ABBE7-B125-A275-69D1-236BDD7A6D42}"/>
              </a:ext>
            </a:extLst>
          </p:cNvPr>
          <p:cNvSpPr/>
          <p:nvPr/>
        </p:nvSpPr>
        <p:spPr>
          <a:xfrm>
            <a:off x="3962399" y="894120"/>
            <a:ext cx="486861" cy="48686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B6A71F68-F146-5F3D-0527-EA96B615943A}"/>
              </a:ext>
            </a:extLst>
          </p:cNvPr>
          <p:cNvSpPr/>
          <p:nvPr/>
        </p:nvSpPr>
        <p:spPr>
          <a:xfrm>
            <a:off x="3941919" y="2910531"/>
            <a:ext cx="486861" cy="48686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6951CEA-B2FA-4314-D8FA-808CBD9CBB72}"/>
              </a:ext>
            </a:extLst>
          </p:cNvPr>
          <p:cNvSpPr/>
          <p:nvPr/>
        </p:nvSpPr>
        <p:spPr>
          <a:xfrm>
            <a:off x="4568137" y="1042757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B39019A4-54CE-FFA9-DE0F-8132819D4B2A}"/>
              </a:ext>
            </a:extLst>
          </p:cNvPr>
          <p:cNvSpPr/>
          <p:nvPr/>
        </p:nvSpPr>
        <p:spPr>
          <a:xfrm>
            <a:off x="5440606" y="926283"/>
            <a:ext cx="644217" cy="440643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AD8DD610-25A0-9FF7-E2A5-F5378BF5F13F}"/>
              </a:ext>
            </a:extLst>
          </p:cNvPr>
          <p:cNvSpPr/>
          <p:nvPr/>
        </p:nvSpPr>
        <p:spPr>
          <a:xfrm>
            <a:off x="5401150" y="2892332"/>
            <a:ext cx="644217" cy="440643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89FD241-E83D-DBFA-F8D9-7B8991B91020}"/>
              </a:ext>
            </a:extLst>
          </p:cNvPr>
          <p:cNvSpPr/>
          <p:nvPr/>
        </p:nvSpPr>
        <p:spPr>
          <a:xfrm>
            <a:off x="6245961" y="1021650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F61B3050-1623-591A-25AB-3BE0C858C0F4}"/>
              </a:ext>
            </a:extLst>
          </p:cNvPr>
          <p:cNvSpPr/>
          <p:nvPr/>
        </p:nvSpPr>
        <p:spPr>
          <a:xfrm>
            <a:off x="7077384" y="991068"/>
            <a:ext cx="1379313" cy="24853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5D6598F5-9213-32E1-6068-21658778EAB7}"/>
              </a:ext>
            </a:extLst>
          </p:cNvPr>
          <p:cNvSpPr/>
          <p:nvPr/>
        </p:nvSpPr>
        <p:spPr>
          <a:xfrm>
            <a:off x="7077384" y="3010916"/>
            <a:ext cx="1379313" cy="24853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B7AA9BE-8729-E26C-3084-90099CA87503}"/>
              </a:ext>
            </a:extLst>
          </p:cNvPr>
          <p:cNvGrpSpPr/>
          <p:nvPr/>
        </p:nvGrpSpPr>
        <p:grpSpPr>
          <a:xfrm>
            <a:off x="1117271" y="1725175"/>
            <a:ext cx="609621" cy="1002528"/>
            <a:chOff x="179052" y="2588041"/>
            <a:chExt cx="652803" cy="1073540"/>
          </a:xfrm>
        </p:grpSpPr>
        <p:sp>
          <p:nvSpPr>
            <p:cNvPr id="36" name="立方体 35">
              <a:extLst>
                <a:ext uri="{FF2B5EF4-FFF2-40B4-BE49-F238E27FC236}">
                  <a16:creationId xmlns:a16="http://schemas.microsoft.com/office/drawing/2014/main" id="{28CD4D3B-6A51-D7DD-E744-FE58715272B1}"/>
                </a:ext>
              </a:extLst>
            </p:cNvPr>
            <p:cNvSpPr/>
            <p:nvPr/>
          </p:nvSpPr>
          <p:spPr>
            <a:xfrm>
              <a:off x="179052" y="258804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F5F0FA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31FCC1A4-CF15-8FC5-17C5-5B428FE5001E}"/>
                </a:ext>
              </a:extLst>
            </p:cNvPr>
            <p:cNvSpPr/>
            <p:nvPr/>
          </p:nvSpPr>
          <p:spPr>
            <a:xfrm>
              <a:off x="272478" y="2647209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D8B1D4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B667D8F2-F377-8AF8-8BE9-B16ADE53B4AC}"/>
                </a:ext>
              </a:extLst>
            </p:cNvPr>
            <p:cNvSpPr/>
            <p:nvPr/>
          </p:nvSpPr>
          <p:spPr>
            <a:xfrm>
              <a:off x="357595" y="268823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C38BBF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40" name="立方体 39">
              <a:extLst>
                <a:ext uri="{FF2B5EF4-FFF2-40B4-BE49-F238E27FC236}">
                  <a16:creationId xmlns:a16="http://schemas.microsoft.com/office/drawing/2014/main" id="{4C398EEE-3FC0-A4F7-F902-DDE682466F0C}"/>
                </a:ext>
              </a:extLst>
            </p:cNvPr>
            <p:cNvSpPr/>
            <p:nvPr/>
          </p:nvSpPr>
          <p:spPr>
            <a:xfrm>
              <a:off x="442712" y="2732376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AD66A9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</p:grpSp>
      <p:sp>
        <p:nvSpPr>
          <p:cNvPr id="53" name="立方体 52">
            <a:extLst>
              <a:ext uri="{FF2B5EF4-FFF2-40B4-BE49-F238E27FC236}">
                <a16:creationId xmlns:a16="http://schemas.microsoft.com/office/drawing/2014/main" id="{E4037430-EEBF-16AC-5E5B-EBD59C7B4A56}"/>
              </a:ext>
            </a:extLst>
          </p:cNvPr>
          <p:cNvSpPr/>
          <p:nvPr/>
        </p:nvSpPr>
        <p:spPr>
          <a:xfrm>
            <a:off x="2623033" y="1819329"/>
            <a:ext cx="414856" cy="653697"/>
          </a:xfrm>
          <a:prstGeom prst="cube">
            <a:avLst>
              <a:gd name="adj" fmla="val 34725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4" name="立方体 53">
            <a:extLst>
              <a:ext uri="{FF2B5EF4-FFF2-40B4-BE49-F238E27FC236}">
                <a16:creationId xmlns:a16="http://schemas.microsoft.com/office/drawing/2014/main" id="{83179CBB-441F-8C7C-CDE3-0EA45E31952A}"/>
              </a:ext>
            </a:extLst>
          </p:cNvPr>
          <p:cNvSpPr/>
          <p:nvPr/>
        </p:nvSpPr>
        <p:spPr>
          <a:xfrm>
            <a:off x="3959571" y="1923675"/>
            <a:ext cx="486861" cy="48686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5" name="立方体 54">
            <a:extLst>
              <a:ext uri="{FF2B5EF4-FFF2-40B4-BE49-F238E27FC236}">
                <a16:creationId xmlns:a16="http://schemas.microsoft.com/office/drawing/2014/main" id="{34D8CD5F-DB65-0C37-1C9A-135249530E2D}"/>
              </a:ext>
            </a:extLst>
          </p:cNvPr>
          <p:cNvSpPr/>
          <p:nvPr/>
        </p:nvSpPr>
        <p:spPr>
          <a:xfrm>
            <a:off x="5439797" y="1916333"/>
            <a:ext cx="644217" cy="440643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6" name="立方体 55">
            <a:extLst>
              <a:ext uri="{FF2B5EF4-FFF2-40B4-BE49-F238E27FC236}">
                <a16:creationId xmlns:a16="http://schemas.microsoft.com/office/drawing/2014/main" id="{78F4BAB8-0315-74E2-7A9E-57A76B532682}"/>
              </a:ext>
            </a:extLst>
          </p:cNvPr>
          <p:cNvSpPr/>
          <p:nvPr/>
        </p:nvSpPr>
        <p:spPr>
          <a:xfrm>
            <a:off x="7077384" y="1991283"/>
            <a:ext cx="1379313" cy="24853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7BBBFE0-269F-BE6A-4999-CD9EF20AC9AD}"/>
              </a:ext>
            </a:extLst>
          </p:cNvPr>
          <p:cNvGrpSpPr/>
          <p:nvPr/>
        </p:nvGrpSpPr>
        <p:grpSpPr>
          <a:xfrm>
            <a:off x="1744234" y="761168"/>
            <a:ext cx="293607" cy="766593"/>
            <a:chOff x="882353" y="1567604"/>
            <a:chExt cx="314404" cy="82089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BB7B00A-F990-7DCE-FA7F-C2B718E070CD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E04FAD8-B860-DA3E-9408-0AB43F11137E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9184835-D174-AEA0-AFB2-99E3FDDB7A7D}"/>
              </a:ext>
            </a:extLst>
          </p:cNvPr>
          <p:cNvGrpSpPr/>
          <p:nvPr/>
        </p:nvGrpSpPr>
        <p:grpSpPr>
          <a:xfrm>
            <a:off x="1914718" y="766985"/>
            <a:ext cx="293607" cy="766593"/>
            <a:chOff x="1064913" y="1573834"/>
            <a:chExt cx="314404" cy="82089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EE6A34F-4131-4C18-8CEC-5DA193FF62A4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1F197C2-5249-5888-6A43-BE899485A3AB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9EFF92D-6328-A812-839F-A85FB97FF492}"/>
              </a:ext>
            </a:extLst>
          </p:cNvPr>
          <p:cNvGrpSpPr/>
          <p:nvPr/>
        </p:nvGrpSpPr>
        <p:grpSpPr>
          <a:xfrm>
            <a:off x="2104009" y="767105"/>
            <a:ext cx="293607" cy="766593"/>
            <a:chOff x="1267611" y="1573963"/>
            <a:chExt cx="314404" cy="820893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35B723E-7A65-2276-FF01-4D36A4A6311C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0930A27-4CF4-7A13-9165-BE726F6EAA5C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72" name="箭头: 右 71">
            <a:extLst>
              <a:ext uri="{FF2B5EF4-FFF2-40B4-BE49-F238E27FC236}">
                <a16:creationId xmlns:a16="http://schemas.microsoft.com/office/drawing/2014/main" id="{6E03AD56-697F-03FB-DEA7-516378118334}"/>
              </a:ext>
            </a:extLst>
          </p:cNvPr>
          <p:cNvSpPr/>
          <p:nvPr/>
        </p:nvSpPr>
        <p:spPr>
          <a:xfrm>
            <a:off x="1774712" y="2077321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5DF452EE-8959-1D0A-0AB4-F985DECC8AB7}"/>
              </a:ext>
            </a:extLst>
          </p:cNvPr>
          <p:cNvSpPr/>
          <p:nvPr/>
        </p:nvSpPr>
        <p:spPr>
          <a:xfrm>
            <a:off x="3154216" y="2046871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41EF813C-9256-581A-1F3C-786656D33FE0}"/>
              </a:ext>
            </a:extLst>
          </p:cNvPr>
          <p:cNvSpPr/>
          <p:nvPr/>
        </p:nvSpPr>
        <p:spPr>
          <a:xfrm>
            <a:off x="4574969" y="2046870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CBA3E300-44C8-6278-187C-253417C6897D}"/>
              </a:ext>
            </a:extLst>
          </p:cNvPr>
          <p:cNvSpPr/>
          <p:nvPr/>
        </p:nvSpPr>
        <p:spPr>
          <a:xfrm>
            <a:off x="6245961" y="2025763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D38198-4BF8-F3A5-3B22-E94938E55009}"/>
              </a:ext>
            </a:extLst>
          </p:cNvPr>
          <p:cNvGrpSpPr/>
          <p:nvPr/>
        </p:nvGrpSpPr>
        <p:grpSpPr>
          <a:xfrm>
            <a:off x="1768788" y="1843145"/>
            <a:ext cx="293607" cy="766593"/>
            <a:chOff x="882353" y="1567604"/>
            <a:chExt cx="314404" cy="82089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656B93C-AFC3-2231-7CED-EC7F479E99DB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62A77A4-B85F-24DC-3015-0A0EA0DF0467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2FFDD60-BB32-D3F7-4964-D0CE772EA70F}"/>
              </a:ext>
            </a:extLst>
          </p:cNvPr>
          <p:cNvGrpSpPr/>
          <p:nvPr/>
        </p:nvGrpSpPr>
        <p:grpSpPr>
          <a:xfrm>
            <a:off x="1939272" y="1848962"/>
            <a:ext cx="293607" cy="766593"/>
            <a:chOff x="1064913" y="1573834"/>
            <a:chExt cx="314404" cy="82089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6BDDA4A-307C-000B-DB78-451216EFD529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B18C1DB-BB19-25F2-260B-0AD487858ABB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D3D8A0F-2A58-BA3A-1F8E-D30B64E997B0}"/>
              </a:ext>
            </a:extLst>
          </p:cNvPr>
          <p:cNvGrpSpPr/>
          <p:nvPr/>
        </p:nvGrpSpPr>
        <p:grpSpPr>
          <a:xfrm>
            <a:off x="2128564" y="1849084"/>
            <a:ext cx="293607" cy="766593"/>
            <a:chOff x="1267611" y="1573963"/>
            <a:chExt cx="314404" cy="82089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294F9A6-276E-F2A2-D6C7-9307ADC971F3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8173DE86-27C2-B3A4-E257-6311F4DB331A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99" name="箭头: 右 98">
            <a:extLst>
              <a:ext uri="{FF2B5EF4-FFF2-40B4-BE49-F238E27FC236}">
                <a16:creationId xmlns:a16="http://schemas.microsoft.com/office/drawing/2014/main" id="{13710BD3-07FE-37A6-E579-1C40D3E1AD34}"/>
              </a:ext>
            </a:extLst>
          </p:cNvPr>
          <p:cNvSpPr/>
          <p:nvPr/>
        </p:nvSpPr>
        <p:spPr>
          <a:xfrm>
            <a:off x="1774712" y="3051847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09912D65-F90A-EE57-3172-B3B574E6EDD0}"/>
              </a:ext>
            </a:extLst>
          </p:cNvPr>
          <p:cNvSpPr/>
          <p:nvPr/>
        </p:nvSpPr>
        <p:spPr>
          <a:xfrm>
            <a:off x="3154216" y="3021397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8FE2510-008B-6979-51F4-ACC859729A0A}"/>
              </a:ext>
            </a:extLst>
          </p:cNvPr>
          <p:cNvSpPr/>
          <p:nvPr/>
        </p:nvSpPr>
        <p:spPr>
          <a:xfrm>
            <a:off x="4574969" y="3021397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CB6F22F0-9B56-6710-DE6E-30A0C7EEB8A7}"/>
              </a:ext>
            </a:extLst>
          </p:cNvPr>
          <p:cNvSpPr/>
          <p:nvPr/>
        </p:nvSpPr>
        <p:spPr>
          <a:xfrm>
            <a:off x="6245961" y="3000289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0D66658-3006-DC57-927E-A70FA1455102}"/>
              </a:ext>
            </a:extLst>
          </p:cNvPr>
          <p:cNvGrpSpPr/>
          <p:nvPr/>
        </p:nvGrpSpPr>
        <p:grpSpPr>
          <a:xfrm>
            <a:off x="1768788" y="2817672"/>
            <a:ext cx="293607" cy="766593"/>
            <a:chOff x="882353" y="1567604"/>
            <a:chExt cx="314404" cy="82089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1705AC8-85A2-B2C4-D8D5-9B53D9D80E06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E44F82C6-9A8F-3F80-1471-1D4C40E9129B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01FDBA0-AE32-0814-4585-4893DE44FBC8}"/>
              </a:ext>
            </a:extLst>
          </p:cNvPr>
          <p:cNvGrpSpPr/>
          <p:nvPr/>
        </p:nvGrpSpPr>
        <p:grpSpPr>
          <a:xfrm>
            <a:off x="1939272" y="2823489"/>
            <a:ext cx="293607" cy="766593"/>
            <a:chOff x="1064913" y="1573834"/>
            <a:chExt cx="314404" cy="82089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C546D88-25B0-2566-99DD-32D9897ECEE9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E743B17-4963-F3B8-70B7-8E8A14C3E259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2FA6CC7-A401-5166-24D7-86CA244B4477}"/>
              </a:ext>
            </a:extLst>
          </p:cNvPr>
          <p:cNvGrpSpPr/>
          <p:nvPr/>
        </p:nvGrpSpPr>
        <p:grpSpPr>
          <a:xfrm>
            <a:off x="2128564" y="2823609"/>
            <a:ext cx="293607" cy="766593"/>
            <a:chOff x="1267611" y="1573963"/>
            <a:chExt cx="314404" cy="82089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9FE7441F-07DE-A2FD-5732-8514FC101113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0CE4FC3-F68A-D408-1664-229EDB6D1927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17A03E5-5FC6-51F4-3893-A741DACCEDBB}"/>
              </a:ext>
            </a:extLst>
          </p:cNvPr>
          <p:cNvGrpSpPr/>
          <p:nvPr/>
        </p:nvGrpSpPr>
        <p:grpSpPr>
          <a:xfrm>
            <a:off x="3157807" y="991067"/>
            <a:ext cx="322396" cy="2252451"/>
            <a:chOff x="308901" y="2425773"/>
            <a:chExt cx="138340" cy="1296011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57E502B-1213-5EF8-231B-1B5A90A856F2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7CF8126-A3F0-04F8-CAED-129D8032CF5C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BF0CA4B-E6EE-2D11-2B42-7464795FAA8B}"/>
              </a:ext>
            </a:extLst>
          </p:cNvPr>
          <p:cNvSpPr txBox="1"/>
          <p:nvPr/>
        </p:nvSpPr>
        <p:spPr>
          <a:xfrm>
            <a:off x="2505256" y="2025763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2EF6E92-2753-3CB0-F8E2-A2BB91D1C48A}"/>
              </a:ext>
            </a:extLst>
          </p:cNvPr>
          <p:cNvSpPr txBox="1"/>
          <p:nvPr/>
        </p:nvSpPr>
        <p:spPr>
          <a:xfrm>
            <a:off x="3884415" y="2055475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24EC2DF-10B2-0312-D882-D14541016E9B}"/>
              </a:ext>
            </a:extLst>
          </p:cNvPr>
          <p:cNvSpPr txBox="1"/>
          <p:nvPr/>
        </p:nvSpPr>
        <p:spPr>
          <a:xfrm>
            <a:off x="7497352" y="1958385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58EE154-6E24-B78A-51A0-9310315FDCD6}"/>
              </a:ext>
            </a:extLst>
          </p:cNvPr>
          <p:cNvSpPr txBox="1"/>
          <p:nvPr/>
        </p:nvSpPr>
        <p:spPr>
          <a:xfrm>
            <a:off x="5448848" y="2023633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A6A3D3E-7E14-FD95-E399-3DA9B0D320BC}"/>
              </a:ext>
            </a:extLst>
          </p:cNvPr>
          <p:cNvGrpSpPr/>
          <p:nvPr/>
        </p:nvGrpSpPr>
        <p:grpSpPr>
          <a:xfrm>
            <a:off x="3401234" y="991067"/>
            <a:ext cx="322396" cy="2252451"/>
            <a:chOff x="2656734" y="1813789"/>
            <a:chExt cx="345234" cy="2411999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1EAA323-A911-11E6-9DE7-1DBCCAC8E1E7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21CDA7D7-E821-11BC-FA2C-BD21641E2B32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D892BC4-4932-7465-7D5F-6C231765C64B}"/>
              </a:ext>
            </a:extLst>
          </p:cNvPr>
          <p:cNvGrpSpPr/>
          <p:nvPr/>
        </p:nvGrpSpPr>
        <p:grpSpPr>
          <a:xfrm>
            <a:off x="4541307" y="991067"/>
            <a:ext cx="322396" cy="2252451"/>
            <a:chOff x="308901" y="2425773"/>
            <a:chExt cx="138340" cy="1296011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C2515C8-6529-998F-5FF7-CCDDC1B25B71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576E713-03D5-F15F-787C-2162D964547D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EB9743A-2595-C8CC-7964-C3237AB91EAB}"/>
              </a:ext>
            </a:extLst>
          </p:cNvPr>
          <p:cNvGrpSpPr/>
          <p:nvPr/>
        </p:nvGrpSpPr>
        <p:grpSpPr>
          <a:xfrm>
            <a:off x="4784734" y="991067"/>
            <a:ext cx="322396" cy="2252451"/>
            <a:chOff x="2656734" y="1813789"/>
            <a:chExt cx="345234" cy="2411999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2F9D77E-1E18-C3B6-A8EF-6A907A4027D6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E3453BF-89DF-AA4E-D901-02E5E533914B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C6DF1D7-6E0F-9546-B0BB-15EFFC8DAA7F}"/>
              </a:ext>
            </a:extLst>
          </p:cNvPr>
          <p:cNvGrpSpPr/>
          <p:nvPr/>
        </p:nvGrpSpPr>
        <p:grpSpPr>
          <a:xfrm>
            <a:off x="6221609" y="986119"/>
            <a:ext cx="322396" cy="2252451"/>
            <a:chOff x="308901" y="2425773"/>
            <a:chExt cx="138340" cy="129601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C18B40C-653E-6CB0-1696-9834D764C542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25C7F59-7066-4686-0DDE-EBCCB67FF66A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90A7D23-38F8-24DD-6340-492F4DD02969}"/>
              </a:ext>
            </a:extLst>
          </p:cNvPr>
          <p:cNvGrpSpPr/>
          <p:nvPr/>
        </p:nvGrpSpPr>
        <p:grpSpPr>
          <a:xfrm>
            <a:off x="6465035" y="986119"/>
            <a:ext cx="322396" cy="2252451"/>
            <a:chOff x="2656734" y="1813789"/>
            <a:chExt cx="345234" cy="2411999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BECC0B4-C411-DCB8-CC0B-1E3B73578130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8EA347E-28E1-649D-DECA-695642360A0F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67E6A1A6-4B16-6885-FB38-CD64F4751278}"/>
              </a:ext>
            </a:extLst>
          </p:cNvPr>
          <p:cNvSpPr/>
          <p:nvPr/>
        </p:nvSpPr>
        <p:spPr>
          <a:xfrm>
            <a:off x="2543420" y="811112"/>
            <a:ext cx="561128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922162C-52A0-96AD-07CB-4B5DB69FFC12}"/>
              </a:ext>
            </a:extLst>
          </p:cNvPr>
          <p:cNvGrpSpPr/>
          <p:nvPr/>
        </p:nvGrpSpPr>
        <p:grpSpPr>
          <a:xfrm>
            <a:off x="2562157" y="3764496"/>
            <a:ext cx="499620" cy="471069"/>
            <a:chOff x="3295619" y="3441530"/>
            <a:chExt cx="1051021" cy="366388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38187269-D380-B405-985B-CDB4BF5819DB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BD97CFB0-35DF-6540-83B1-3AF26EB8D566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立方体 156">
            <a:extLst>
              <a:ext uri="{FF2B5EF4-FFF2-40B4-BE49-F238E27FC236}">
                <a16:creationId xmlns:a16="http://schemas.microsoft.com/office/drawing/2014/main" id="{4B7F0797-4F82-B2A3-041E-8FE87CEA52A0}"/>
              </a:ext>
            </a:extLst>
          </p:cNvPr>
          <p:cNvSpPr/>
          <p:nvPr/>
        </p:nvSpPr>
        <p:spPr>
          <a:xfrm>
            <a:off x="2615361" y="4512493"/>
            <a:ext cx="414856" cy="575980"/>
          </a:xfrm>
          <a:prstGeom prst="cube">
            <a:avLst>
              <a:gd name="adj" fmla="val 34725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8" name="立方体 157">
            <a:extLst>
              <a:ext uri="{FF2B5EF4-FFF2-40B4-BE49-F238E27FC236}">
                <a16:creationId xmlns:a16="http://schemas.microsoft.com/office/drawing/2014/main" id="{6DDC05C3-45F6-EE77-2922-2DA3C882D653}"/>
              </a:ext>
            </a:extLst>
          </p:cNvPr>
          <p:cNvSpPr/>
          <p:nvPr/>
        </p:nvSpPr>
        <p:spPr>
          <a:xfrm>
            <a:off x="3922943" y="4532904"/>
            <a:ext cx="486861" cy="486861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9" name="立方体 158">
            <a:extLst>
              <a:ext uri="{FF2B5EF4-FFF2-40B4-BE49-F238E27FC236}">
                <a16:creationId xmlns:a16="http://schemas.microsoft.com/office/drawing/2014/main" id="{804AD3F3-C264-CA7B-5723-ED59EE470742}"/>
              </a:ext>
            </a:extLst>
          </p:cNvPr>
          <p:cNvSpPr/>
          <p:nvPr/>
        </p:nvSpPr>
        <p:spPr>
          <a:xfrm>
            <a:off x="5401150" y="4543168"/>
            <a:ext cx="644217" cy="440643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0" name="立方体 159">
            <a:extLst>
              <a:ext uri="{FF2B5EF4-FFF2-40B4-BE49-F238E27FC236}">
                <a16:creationId xmlns:a16="http://schemas.microsoft.com/office/drawing/2014/main" id="{7DE925D9-4B73-9CDA-19E3-84C41C88E44E}"/>
              </a:ext>
            </a:extLst>
          </p:cNvPr>
          <p:cNvSpPr/>
          <p:nvPr/>
        </p:nvSpPr>
        <p:spPr>
          <a:xfrm>
            <a:off x="7067896" y="4642777"/>
            <a:ext cx="1379313" cy="248531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4" name="箭头: 右 163">
            <a:extLst>
              <a:ext uri="{FF2B5EF4-FFF2-40B4-BE49-F238E27FC236}">
                <a16:creationId xmlns:a16="http://schemas.microsoft.com/office/drawing/2014/main" id="{022D55CB-7427-5C29-09ED-091E60B5269B}"/>
              </a:ext>
            </a:extLst>
          </p:cNvPr>
          <p:cNvSpPr/>
          <p:nvPr/>
        </p:nvSpPr>
        <p:spPr>
          <a:xfrm rot="5400000">
            <a:off x="4067572" y="5151364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DAD7AA7-4540-C40F-A3D8-D4FB860ECE55}"/>
              </a:ext>
            </a:extLst>
          </p:cNvPr>
          <p:cNvGrpSpPr/>
          <p:nvPr/>
        </p:nvGrpSpPr>
        <p:grpSpPr>
          <a:xfrm>
            <a:off x="3870480" y="3775096"/>
            <a:ext cx="579317" cy="471069"/>
            <a:chOff x="3295619" y="3441530"/>
            <a:chExt cx="1051021" cy="366388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AE03F4A-1C98-C320-F8C6-2C587687D8C1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F2AE92FC-40A8-7341-956C-85E4A4CDC6DF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箭头: 右 167">
            <a:extLst>
              <a:ext uri="{FF2B5EF4-FFF2-40B4-BE49-F238E27FC236}">
                <a16:creationId xmlns:a16="http://schemas.microsoft.com/office/drawing/2014/main" id="{4748E199-F0FF-E607-0857-C8C16D115D98}"/>
              </a:ext>
            </a:extLst>
          </p:cNvPr>
          <p:cNvSpPr/>
          <p:nvPr/>
        </p:nvSpPr>
        <p:spPr>
          <a:xfrm rot="5400000">
            <a:off x="5596024" y="5140765"/>
            <a:ext cx="199144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2652023-63C2-4CC0-E9F6-C24CCD974C32}"/>
              </a:ext>
            </a:extLst>
          </p:cNvPr>
          <p:cNvGrpSpPr/>
          <p:nvPr/>
        </p:nvGrpSpPr>
        <p:grpSpPr>
          <a:xfrm>
            <a:off x="5304054" y="3764498"/>
            <a:ext cx="884980" cy="471069"/>
            <a:chOff x="3295619" y="3441530"/>
            <a:chExt cx="1051021" cy="36638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1C99E44B-405E-9F56-DF9F-7C6E8F47F750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79707E9-6A71-2BAA-08E8-AD63928E6022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75" name="箭头: 右 174">
            <a:extLst>
              <a:ext uri="{FF2B5EF4-FFF2-40B4-BE49-F238E27FC236}">
                <a16:creationId xmlns:a16="http://schemas.microsoft.com/office/drawing/2014/main" id="{0A51A0AF-05A5-DA3E-181D-4AB9C0C0554C}"/>
              </a:ext>
            </a:extLst>
          </p:cNvPr>
          <p:cNvSpPr/>
          <p:nvPr/>
        </p:nvSpPr>
        <p:spPr>
          <a:xfrm rot="5400000">
            <a:off x="7654636" y="5108556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9584624-A7F5-7EB9-17FC-0D1BC64CCAAF}"/>
              </a:ext>
            </a:extLst>
          </p:cNvPr>
          <p:cNvGrpSpPr/>
          <p:nvPr/>
        </p:nvGrpSpPr>
        <p:grpSpPr>
          <a:xfrm>
            <a:off x="7049376" y="3760864"/>
            <a:ext cx="1379313" cy="471069"/>
            <a:chOff x="3295619" y="3441530"/>
            <a:chExt cx="1051021" cy="366388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22D7BECA-FA2E-060E-01B0-359E88D95D6D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37D36FA-ECFB-0E1A-D4EE-32562E69ACE0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E87EE06D-FEF8-2A2D-1F29-EE174A27C5A6}"/>
              </a:ext>
            </a:extLst>
          </p:cNvPr>
          <p:cNvSpPr/>
          <p:nvPr/>
        </p:nvSpPr>
        <p:spPr>
          <a:xfrm>
            <a:off x="2497347" y="5409068"/>
            <a:ext cx="6043285" cy="405187"/>
          </a:xfrm>
          <a:prstGeom prst="roundRect">
            <a:avLst>
              <a:gd name="adj" fmla="val 14105"/>
            </a:avLst>
          </a:prstGeom>
          <a:solidFill>
            <a:srgbClr val="F5F0FA"/>
          </a:solidFill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FPN/PAN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E017CC9E-E26D-38F2-E722-7AC0E9410340}"/>
              </a:ext>
            </a:extLst>
          </p:cNvPr>
          <p:cNvSpPr/>
          <p:nvPr/>
        </p:nvSpPr>
        <p:spPr>
          <a:xfrm>
            <a:off x="3861786" y="811112"/>
            <a:ext cx="64741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C3BBD808-2209-6495-8E00-B17AA1167990}"/>
              </a:ext>
            </a:extLst>
          </p:cNvPr>
          <p:cNvSpPr/>
          <p:nvPr/>
        </p:nvSpPr>
        <p:spPr>
          <a:xfrm>
            <a:off x="5342374" y="801624"/>
            <a:ext cx="791191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2DA98C00-9093-1092-E247-B59B1EEF2E56}"/>
              </a:ext>
            </a:extLst>
          </p:cNvPr>
          <p:cNvSpPr/>
          <p:nvPr/>
        </p:nvSpPr>
        <p:spPr>
          <a:xfrm>
            <a:off x="6999201" y="811112"/>
            <a:ext cx="153190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4" name="箭头: 右 193">
            <a:extLst>
              <a:ext uri="{FF2B5EF4-FFF2-40B4-BE49-F238E27FC236}">
                <a16:creationId xmlns:a16="http://schemas.microsoft.com/office/drawing/2014/main" id="{F3B876FA-75AA-7EC3-80DC-513C25D4337E}"/>
              </a:ext>
            </a:extLst>
          </p:cNvPr>
          <p:cNvSpPr/>
          <p:nvPr/>
        </p:nvSpPr>
        <p:spPr>
          <a:xfrm rot="5400000">
            <a:off x="2692869" y="5899516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5" name="箭头: 右 194">
            <a:extLst>
              <a:ext uri="{FF2B5EF4-FFF2-40B4-BE49-F238E27FC236}">
                <a16:creationId xmlns:a16="http://schemas.microsoft.com/office/drawing/2014/main" id="{5A534B0C-6ECB-4B1B-8C8A-754FF0C42CFA}"/>
              </a:ext>
            </a:extLst>
          </p:cNvPr>
          <p:cNvSpPr/>
          <p:nvPr/>
        </p:nvSpPr>
        <p:spPr>
          <a:xfrm rot="5400000">
            <a:off x="4077097" y="5910115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6" name="箭头: 右 195">
            <a:extLst>
              <a:ext uri="{FF2B5EF4-FFF2-40B4-BE49-F238E27FC236}">
                <a16:creationId xmlns:a16="http://schemas.microsoft.com/office/drawing/2014/main" id="{9D55276B-20D7-5E58-9F67-3DA4651E7802}"/>
              </a:ext>
            </a:extLst>
          </p:cNvPr>
          <p:cNvSpPr/>
          <p:nvPr/>
        </p:nvSpPr>
        <p:spPr>
          <a:xfrm rot="5400000">
            <a:off x="5605549" y="5899517"/>
            <a:ext cx="199144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7" name="箭头: 右 196">
            <a:extLst>
              <a:ext uri="{FF2B5EF4-FFF2-40B4-BE49-F238E27FC236}">
                <a16:creationId xmlns:a16="http://schemas.microsoft.com/office/drawing/2014/main" id="{73E8376A-7AE8-94B2-F459-C8D26F13C027}"/>
              </a:ext>
            </a:extLst>
          </p:cNvPr>
          <p:cNvSpPr/>
          <p:nvPr/>
        </p:nvSpPr>
        <p:spPr>
          <a:xfrm rot="5400000">
            <a:off x="7654636" y="5895883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22D9CEB6-4630-1895-06EB-8EB7C9C00169}"/>
              </a:ext>
            </a:extLst>
          </p:cNvPr>
          <p:cNvSpPr/>
          <p:nvPr/>
        </p:nvSpPr>
        <p:spPr>
          <a:xfrm>
            <a:off x="2431330" y="6206397"/>
            <a:ext cx="934567" cy="402388"/>
          </a:xfrm>
          <a:prstGeom prst="roundRect">
            <a:avLst>
              <a:gd name="adj" fmla="val 9566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</a:t>
            </a:r>
          </a:p>
          <a:p>
            <a:pPr algn="ctr"/>
            <a:r>
              <a:rPr lang="en-US" altLang="zh-CN" sz="1308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7F64975C-A66B-17CC-2210-A93D8F1B120F}"/>
              </a:ext>
            </a:extLst>
          </p:cNvPr>
          <p:cNvSpPr/>
          <p:nvPr/>
        </p:nvSpPr>
        <p:spPr>
          <a:xfrm>
            <a:off x="3754769" y="6206397"/>
            <a:ext cx="934567" cy="402388"/>
          </a:xfrm>
          <a:prstGeom prst="roundRect">
            <a:avLst>
              <a:gd name="adj" fmla="val 9566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C9BDB957-DB1C-B8CB-FF54-4EC76B6493CA}"/>
              </a:ext>
            </a:extLst>
          </p:cNvPr>
          <p:cNvSpPr/>
          <p:nvPr/>
        </p:nvSpPr>
        <p:spPr>
          <a:xfrm>
            <a:off x="5310190" y="6206397"/>
            <a:ext cx="934567" cy="402388"/>
          </a:xfrm>
          <a:prstGeom prst="roundRect">
            <a:avLst>
              <a:gd name="adj" fmla="val 11933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4EA5D216-7246-71D1-8EC1-54B23CC3A4ED}"/>
              </a:ext>
            </a:extLst>
          </p:cNvPr>
          <p:cNvSpPr/>
          <p:nvPr/>
        </p:nvSpPr>
        <p:spPr>
          <a:xfrm>
            <a:off x="7327191" y="6206397"/>
            <a:ext cx="934567" cy="402388"/>
          </a:xfrm>
          <a:prstGeom prst="roundRect">
            <a:avLst>
              <a:gd name="adj" fmla="val 7199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32EBD116-6828-4237-F9AD-CB78EA986CBF}"/>
              </a:ext>
            </a:extLst>
          </p:cNvPr>
          <p:cNvSpPr/>
          <p:nvPr/>
        </p:nvSpPr>
        <p:spPr>
          <a:xfrm>
            <a:off x="9629401" y="3201565"/>
            <a:ext cx="616107" cy="616107"/>
          </a:xfrm>
          <a:prstGeom prst="cube">
            <a:avLst>
              <a:gd name="adj" fmla="val 12991"/>
            </a:avLst>
          </a:prstGeom>
          <a:solidFill>
            <a:srgbClr val="CBAA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3912451D-1F3C-BD70-A1CA-A635B1F69B92}"/>
              </a:ext>
            </a:extLst>
          </p:cNvPr>
          <p:cNvSpPr/>
          <p:nvPr/>
        </p:nvSpPr>
        <p:spPr>
          <a:xfrm>
            <a:off x="9518109" y="3324961"/>
            <a:ext cx="616107" cy="616107"/>
          </a:xfrm>
          <a:prstGeom prst="cube">
            <a:avLst>
              <a:gd name="adj" fmla="val 12991"/>
            </a:avLst>
          </a:prstGeom>
          <a:solidFill>
            <a:srgbClr val="CBAA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43BE05-1EED-0FBB-1465-8070CE088FE2}"/>
              </a:ext>
            </a:extLst>
          </p:cNvPr>
          <p:cNvSpPr/>
          <p:nvPr/>
        </p:nvSpPr>
        <p:spPr>
          <a:xfrm>
            <a:off x="10709542" y="3491302"/>
            <a:ext cx="1194151" cy="750740"/>
          </a:xfrm>
          <a:prstGeom prst="roundRect">
            <a:avLst/>
          </a:prstGeom>
          <a:solidFill>
            <a:srgbClr val="F5F0FA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Aggregation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77E036D-3E80-9DD8-B521-BA4F7E81E09D}"/>
              </a:ext>
            </a:extLst>
          </p:cNvPr>
          <p:cNvSpPr/>
          <p:nvPr/>
        </p:nvSpPr>
        <p:spPr>
          <a:xfrm>
            <a:off x="8807397" y="3083763"/>
            <a:ext cx="3205963" cy="1939256"/>
          </a:xfrm>
          <a:prstGeom prst="roundRect">
            <a:avLst>
              <a:gd name="adj" fmla="val 10020"/>
            </a:avLst>
          </a:prstGeom>
          <a:noFill/>
          <a:ln w="28575">
            <a:solidFill>
              <a:srgbClr val="7030A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>
              <a:solidFill>
                <a:srgbClr val="7030A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7234E2-003E-88B3-0485-3E0A33122FB2}"/>
              </a:ext>
            </a:extLst>
          </p:cNvPr>
          <p:cNvSpPr/>
          <p:nvPr/>
        </p:nvSpPr>
        <p:spPr>
          <a:xfrm>
            <a:off x="9021374" y="4384042"/>
            <a:ext cx="11419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A27F11B8-F6CA-B83F-77F3-B93175220420}"/>
              </a:ext>
            </a:extLst>
          </p:cNvPr>
          <p:cNvSpPr/>
          <p:nvPr/>
        </p:nvSpPr>
        <p:spPr>
          <a:xfrm>
            <a:off x="9396269" y="3439121"/>
            <a:ext cx="616107" cy="616107"/>
          </a:xfrm>
          <a:prstGeom prst="cube">
            <a:avLst>
              <a:gd name="adj" fmla="val 12991"/>
            </a:avLst>
          </a:prstGeom>
          <a:solidFill>
            <a:srgbClr val="CBAA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07CC670D-54D6-7E29-B1CA-BC5F094C3FF2}"/>
              </a:ext>
            </a:extLst>
          </p:cNvPr>
          <p:cNvSpPr/>
          <p:nvPr/>
        </p:nvSpPr>
        <p:spPr>
          <a:xfrm>
            <a:off x="9279293" y="3558616"/>
            <a:ext cx="616107" cy="616107"/>
          </a:xfrm>
          <a:prstGeom prst="cube">
            <a:avLst>
              <a:gd name="adj" fmla="val 12991"/>
            </a:avLst>
          </a:prstGeom>
          <a:solidFill>
            <a:srgbClr val="DAC2E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1397F46E-C520-4094-2362-B5D830962081}"/>
              </a:ext>
            </a:extLst>
          </p:cNvPr>
          <p:cNvSpPr/>
          <p:nvPr/>
        </p:nvSpPr>
        <p:spPr>
          <a:xfrm>
            <a:off x="9153076" y="3668873"/>
            <a:ext cx="616107" cy="616107"/>
          </a:xfrm>
          <a:prstGeom prst="cube">
            <a:avLst>
              <a:gd name="adj" fmla="val 12991"/>
            </a:avLst>
          </a:prstGeom>
          <a:solidFill>
            <a:srgbClr val="E2D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4BA16CA2-517E-BA2A-241C-260CC06AEF0B}"/>
              </a:ext>
            </a:extLst>
          </p:cNvPr>
          <p:cNvSpPr/>
          <p:nvPr/>
        </p:nvSpPr>
        <p:spPr>
          <a:xfrm>
            <a:off x="9008388" y="3779133"/>
            <a:ext cx="616107" cy="616107"/>
          </a:xfrm>
          <a:prstGeom prst="cube">
            <a:avLst>
              <a:gd name="adj" fmla="val 12991"/>
            </a:avLst>
          </a:prstGeom>
          <a:solidFill>
            <a:srgbClr val="EDE2F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459C0BC-2AD9-0604-4381-9E28DEC69C5F}"/>
              </a:ext>
            </a:extLst>
          </p:cNvPr>
          <p:cNvSpPr/>
          <p:nvPr/>
        </p:nvSpPr>
        <p:spPr>
          <a:xfrm>
            <a:off x="8854539" y="5561437"/>
            <a:ext cx="3201155" cy="1043347"/>
          </a:xfrm>
          <a:prstGeom prst="roundRect">
            <a:avLst>
              <a:gd name="adj" fmla="val 10020"/>
            </a:avLst>
          </a:prstGeom>
          <a:noFill/>
          <a:ln w="28575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E13095D-3613-8EC2-FE08-883C0A936C5B}"/>
              </a:ext>
            </a:extLst>
          </p:cNvPr>
          <p:cNvSpPr/>
          <p:nvPr/>
        </p:nvSpPr>
        <p:spPr>
          <a:xfrm>
            <a:off x="9059676" y="5694002"/>
            <a:ext cx="1334353" cy="574521"/>
          </a:xfrm>
          <a:prstGeom prst="roundRect">
            <a:avLst/>
          </a:prstGeom>
          <a:solidFill>
            <a:srgbClr val="EFF5FB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Smaller-Scale Detector head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0203CB5-9B49-71E1-E829-D7843B6B5264}"/>
              </a:ext>
            </a:extLst>
          </p:cNvPr>
          <p:cNvSpPr/>
          <p:nvPr/>
        </p:nvSpPr>
        <p:spPr>
          <a:xfrm>
            <a:off x="10355990" y="3743858"/>
            <a:ext cx="277572" cy="25382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C9168608-A9BD-3166-9F81-51C5F6F1F909}"/>
              </a:ext>
            </a:extLst>
          </p:cNvPr>
          <p:cNvSpPr/>
          <p:nvPr/>
        </p:nvSpPr>
        <p:spPr>
          <a:xfrm rot="5400000">
            <a:off x="10272821" y="5172305"/>
            <a:ext cx="277572" cy="25382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FA1FD97-F757-C990-FC10-8286CD6A770D}"/>
              </a:ext>
            </a:extLst>
          </p:cNvPr>
          <p:cNvSpPr txBox="1"/>
          <p:nvPr/>
        </p:nvSpPr>
        <p:spPr>
          <a:xfrm>
            <a:off x="9826171" y="468613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特征提取与聚合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B71DC6-9CB6-71D1-8B75-50E846E4FD7B}"/>
              </a:ext>
            </a:extLst>
          </p:cNvPr>
          <p:cNvSpPr txBox="1"/>
          <p:nvPr/>
        </p:nvSpPr>
        <p:spPr>
          <a:xfrm>
            <a:off x="9184409" y="6297009"/>
            <a:ext cx="116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小尺度探测头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AD91658-97C9-FC46-FD6C-F9D5ED2D48ED}"/>
              </a:ext>
            </a:extLst>
          </p:cNvPr>
          <p:cNvSpPr/>
          <p:nvPr/>
        </p:nvSpPr>
        <p:spPr>
          <a:xfrm>
            <a:off x="10546095" y="5671621"/>
            <a:ext cx="1162903" cy="574521"/>
          </a:xfrm>
          <a:prstGeom prst="roundRect">
            <a:avLst/>
          </a:prstGeom>
          <a:solidFill>
            <a:srgbClr val="EFF5FB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1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7FD4A9D-FA14-50EE-E3EA-C92D894FA645}"/>
              </a:ext>
            </a:extLst>
          </p:cNvPr>
          <p:cNvSpPr/>
          <p:nvPr/>
        </p:nvSpPr>
        <p:spPr>
          <a:xfrm>
            <a:off x="10664629" y="5781688"/>
            <a:ext cx="1162903" cy="574521"/>
          </a:xfrm>
          <a:prstGeom prst="roundRect">
            <a:avLst/>
          </a:prstGeom>
          <a:solidFill>
            <a:srgbClr val="EFF5FB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 1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6956DFC-171D-92A3-4F65-3DA3D28B9392}"/>
              </a:ext>
            </a:extLst>
          </p:cNvPr>
          <p:cNvSpPr/>
          <p:nvPr/>
        </p:nvSpPr>
        <p:spPr>
          <a:xfrm>
            <a:off x="10774695" y="5900221"/>
            <a:ext cx="1162903" cy="574521"/>
          </a:xfrm>
          <a:prstGeom prst="roundRect">
            <a:avLst/>
          </a:prstGeom>
          <a:solidFill>
            <a:srgbClr val="EFF5FB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detection head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1746E1-C742-98E1-3DCF-B09AEFC75EE1}"/>
              </a:ext>
            </a:extLst>
          </p:cNvPr>
          <p:cNvGrpSpPr/>
          <p:nvPr/>
        </p:nvGrpSpPr>
        <p:grpSpPr>
          <a:xfrm>
            <a:off x="8903191" y="1103847"/>
            <a:ext cx="1337860" cy="899231"/>
            <a:chOff x="455310" y="3546723"/>
            <a:chExt cx="1818836" cy="1222514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61548CD-BA42-F19C-5D10-D96A34DAE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55"/>
            <a:stretch/>
          </p:blipFill>
          <p:spPr>
            <a:xfrm>
              <a:off x="1036128" y="3546723"/>
              <a:ext cx="1238018" cy="8653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62EC100-DC75-D91A-A03D-137370595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454"/>
            <a:stretch/>
          </p:blipFill>
          <p:spPr>
            <a:xfrm>
              <a:off x="931169" y="3619874"/>
              <a:ext cx="1219991" cy="841539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4FD05CD5-17CD-37C2-7382-379CC3A36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50"/>
            <a:stretch/>
          </p:blipFill>
          <p:spPr>
            <a:xfrm>
              <a:off x="837753" y="3686588"/>
              <a:ext cx="1263997" cy="867764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6AABBF1A-BCC6-0A41-8B93-6D351D512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57" y="3767836"/>
              <a:ext cx="1247907" cy="845645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B01F58A-92A1-FDD6-EB2A-02CD82E98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5" b="23665"/>
            <a:stretch/>
          </p:blipFill>
          <p:spPr>
            <a:xfrm>
              <a:off x="611677" y="3831545"/>
              <a:ext cx="1262606" cy="838591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8C3833BC-F0C1-1CEF-6B69-2DBAD0B69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06"/>
            <a:stretch/>
          </p:blipFill>
          <p:spPr>
            <a:xfrm>
              <a:off x="455310" y="3903937"/>
              <a:ext cx="1262606" cy="865300"/>
            </a:xfrm>
            <a:prstGeom prst="rect">
              <a:avLst/>
            </a:prstGeom>
          </p:spPr>
        </p:pic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ED0D250-318F-999F-FA3C-1B46BFA36FE3}"/>
              </a:ext>
            </a:extLst>
          </p:cNvPr>
          <p:cNvSpPr/>
          <p:nvPr/>
        </p:nvSpPr>
        <p:spPr>
          <a:xfrm>
            <a:off x="8807398" y="808010"/>
            <a:ext cx="3337719" cy="1806820"/>
          </a:xfrm>
          <a:prstGeom prst="roundRect">
            <a:avLst>
              <a:gd name="adj" fmla="val 10020"/>
            </a:avLst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CF744C6-592F-0308-68E4-7AA5A64B48AF}"/>
              </a:ext>
            </a:extLst>
          </p:cNvPr>
          <p:cNvSpPr/>
          <p:nvPr/>
        </p:nvSpPr>
        <p:spPr>
          <a:xfrm>
            <a:off x="10754377" y="927296"/>
            <a:ext cx="1226624" cy="6161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0904636-0FCF-7E0B-D372-90095324BDF1}"/>
              </a:ext>
            </a:extLst>
          </p:cNvPr>
          <p:cNvSpPr/>
          <p:nvPr/>
        </p:nvSpPr>
        <p:spPr>
          <a:xfrm>
            <a:off x="10759708" y="1625503"/>
            <a:ext cx="1226624" cy="48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Convolution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A9B8FC9-1064-2656-8562-2741B64457BF}"/>
              </a:ext>
            </a:extLst>
          </p:cNvPr>
          <p:cNvSpPr txBox="1"/>
          <p:nvPr/>
        </p:nvSpPr>
        <p:spPr>
          <a:xfrm>
            <a:off x="11052772" y="1922939"/>
            <a:ext cx="63030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1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801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035BA2B2-1472-1F94-059C-3E42C85FE4D8}"/>
              </a:ext>
            </a:extLst>
          </p:cNvPr>
          <p:cNvSpPr/>
          <p:nvPr/>
        </p:nvSpPr>
        <p:spPr>
          <a:xfrm>
            <a:off x="10376363" y="1422086"/>
            <a:ext cx="277572" cy="25382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81C9668-6F1B-06A1-A4D9-E767809AC4D3}"/>
              </a:ext>
            </a:extLst>
          </p:cNvPr>
          <p:cNvSpPr txBox="1"/>
          <p:nvPr/>
        </p:nvSpPr>
        <p:spPr>
          <a:xfrm>
            <a:off x="9002111" y="228830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多图像输入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18E027B-285B-F339-8C18-4045DA5E58E5}"/>
              </a:ext>
            </a:extLst>
          </p:cNvPr>
          <p:cNvSpPr txBox="1"/>
          <p:nvPr/>
        </p:nvSpPr>
        <p:spPr>
          <a:xfrm>
            <a:off x="10892837" y="22966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轻量化网络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0B77C80B-50CC-99C7-6B1E-72ACCC44D5DB}"/>
              </a:ext>
            </a:extLst>
          </p:cNvPr>
          <p:cNvSpPr/>
          <p:nvPr/>
        </p:nvSpPr>
        <p:spPr>
          <a:xfrm rot="5400000">
            <a:off x="10316330" y="2722881"/>
            <a:ext cx="277572" cy="25382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F68EB4-23E7-56FB-18B9-882EB2EA146B}"/>
              </a:ext>
            </a:extLst>
          </p:cNvPr>
          <p:cNvSpPr txBox="1"/>
          <p:nvPr/>
        </p:nvSpPr>
        <p:spPr>
          <a:xfrm>
            <a:off x="377182" y="4074622"/>
            <a:ext cx="1661993" cy="23750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轻量化网络结构设计</a:t>
            </a:r>
            <a:endParaRPr lang="en-US" altLang="zh-CN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小尺度检测头设计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多通道注意力机制融合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多流主干网络构建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箭头: 右 185">
            <a:extLst>
              <a:ext uri="{FF2B5EF4-FFF2-40B4-BE49-F238E27FC236}">
                <a16:creationId xmlns:a16="http://schemas.microsoft.com/office/drawing/2014/main" id="{D6BC57A9-A453-4A59-33C8-D2E2DA14FCEE}"/>
              </a:ext>
            </a:extLst>
          </p:cNvPr>
          <p:cNvSpPr/>
          <p:nvPr/>
        </p:nvSpPr>
        <p:spPr>
          <a:xfrm rot="5400000">
            <a:off x="8541166" y="3428230"/>
            <a:ext cx="830712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BDD452D8-4DE6-266E-02B5-A438FC96CEE7}"/>
              </a:ext>
            </a:extLst>
          </p:cNvPr>
          <p:cNvSpPr/>
          <p:nvPr/>
        </p:nvSpPr>
        <p:spPr>
          <a:xfrm rot="5400000">
            <a:off x="3622750" y="3437113"/>
            <a:ext cx="820213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4" name="箭头: 右 183">
            <a:extLst>
              <a:ext uri="{FF2B5EF4-FFF2-40B4-BE49-F238E27FC236}">
                <a16:creationId xmlns:a16="http://schemas.microsoft.com/office/drawing/2014/main" id="{603EE669-3345-E635-B4E7-CEC87B77B804}"/>
              </a:ext>
            </a:extLst>
          </p:cNvPr>
          <p:cNvSpPr/>
          <p:nvPr/>
        </p:nvSpPr>
        <p:spPr>
          <a:xfrm rot="5400000">
            <a:off x="4954290" y="3442462"/>
            <a:ext cx="830711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5" name="箭头: 右 184">
            <a:extLst>
              <a:ext uri="{FF2B5EF4-FFF2-40B4-BE49-F238E27FC236}">
                <a16:creationId xmlns:a16="http://schemas.microsoft.com/office/drawing/2014/main" id="{76D6702D-778A-DC3F-A043-51901158E18B}"/>
              </a:ext>
            </a:extLst>
          </p:cNvPr>
          <p:cNvSpPr/>
          <p:nvPr/>
        </p:nvSpPr>
        <p:spPr>
          <a:xfrm rot="5400000">
            <a:off x="6530184" y="3431864"/>
            <a:ext cx="830708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62" name="箭头: 右 161">
            <a:extLst>
              <a:ext uri="{FF2B5EF4-FFF2-40B4-BE49-F238E27FC236}">
                <a16:creationId xmlns:a16="http://schemas.microsoft.com/office/drawing/2014/main" id="{5B14B661-9C1D-66A7-C066-FEA9D23149C1}"/>
              </a:ext>
            </a:extLst>
          </p:cNvPr>
          <p:cNvSpPr/>
          <p:nvPr/>
        </p:nvSpPr>
        <p:spPr>
          <a:xfrm rot="5400000">
            <a:off x="3902543" y="4715894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879CA-E11F-99F6-F5CB-B7A2636C34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5"/>
          <a:stretch/>
        </p:blipFill>
        <p:spPr>
          <a:xfrm>
            <a:off x="1379416" y="455902"/>
            <a:ext cx="871441" cy="74657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BC52B9-5F69-8883-E9FC-5842E5C7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5" b="23665"/>
          <a:stretch/>
        </p:blipFill>
        <p:spPr>
          <a:xfrm>
            <a:off x="1272647" y="1425134"/>
            <a:ext cx="860445" cy="65398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9E3A60-1E47-7E2C-DF74-3541BE47E3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6"/>
          <a:stretch/>
        </p:blipFill>
        <p:spPr>
          <a:xfrm>
            <a:off x="1351027" y="1505258"/>
            <a:ext cx="860445" cy="6654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5742E-948B-6508-6E25-2E3F93AAAC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0"/>
          <a:stretch/>
        </p:blipFill>
        <p:spPr>
          <a:xfrm>
            <a:off x="1410521" y="1596672"/>
            <a:ext cx="861393" cy="67673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F0E69B-2616-1CF5-7AFB-F31F2D665A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40" y="1684108"/>
            <a:ext cx="865120" cy="67481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4D2F46-5DCF-F49B-9928-5E11703E6E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4"/>
          <a:stretch/>
        </p:blipFill>
        <p:spPr>
          <a:xfrm>
            <a:off x="1361332" y="2462626"/>
            <a:ext cx="944640" cy="7870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7DFE8987-53E8-9253-87CD-1FEAD67B951F}"/>
              </a:ext>
            </a:extLst>
          </p:cNvPr>
          <p:cNvSpPr/>
          <p:nvPr/>
        </p:nvSpPr>
        <p:spPr>
          <a:xfrm>
            <a:off x="2515872" y="362499"/>
            <a:ext cx="363403" cy="867740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3CD59AD5-2E02-F3BC-B7CA-460673A068B0}"/>
              </a:ext>
            </a:extLst>
          </p:cNvPr>
          <p:cNvSpPr/>
          <p:nvPr/>
        </p:nvSpPr>
        <p:spPr>
          <a:xfrm>
            <a:off x="2476416" y="2322395"/>
            <a:ext cx="363403" cy="867740"/>
          </a:xfrm>
          <a:prstGeom prst="cube">
            <a:avLst>
              <a:gd name="adj" fmla="val 8247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E8FC56D-D50A-1B1D-08DF-E5143F676719}"/>
              </a:ext>
            </a:extLst>
          </p:cNvPr>
          <p:cNvSpPr/>
          <p:nvPr/>
        </p:nvSpPr>
        <p:spPr>
          <a:xfrm>
            <a:off x="2964791" y="601000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2A8D6955-C6BC-EF78-9A70-81EFEE2C73D0}"/>
              </a:ext>
            </a:extLst>
          </p:cNvPr>
          <p:cNvSpPr/>
          <p:nvPr/>
        </p:nvSpPr>
        <p:spPr>
          <a:xfrm>
            <a:off x="3842232" y="444622"/>
            <a:ext cx="414856" cy="653697"/>
          </a:xfrm>
          <a:prstGeom prst="cube">
            <a:avLst>
              <a:gd name="adj" fmla="val 34725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D6B9B275-0159-D209-C6B7-0A87A67902E6}"/>
              </a:ext>
            </a:extLst>
          </p:cNvPr>
          <p:cNvSpPr/>
          <p:nvPr/>
        </p:nvSpPr>
        <p:spPr>
          <a:xfrm>
            <a:off x="3834560" y="2398739"/>
            <a:ext cx="414856" cy="653697"/>
          </a:xfrm>
          <a:prstGeom prst="cube">
            <a:avLst>
              <a:gd name="adj" fmla="val 34725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A872688-6CBB-B944-A810-2E599A6D2A60}"/>
              </a:ext>
            </a:extLst>
          </p:cNvPr>
          <p:cNvSpPr/>
          <p:nvPr/>
        </p:nvSpPr>
        <p:spPr>
          <a:xfrm>
            <a:off x="4373416" y="617887"/>
            <a:ext cx="68930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26" name="立方体 25">
            <a:extLst>
              <a:ext uri="{FF2B5EF4-FFF2-40B4-BE49-F238E27FC236}">
                <a16:creationId xmlns:a16="http://schemas.microsoft.com/office/drawing/2014/main" id="{6A1ABBE7-B125-A275-69D1-236BDD7A6D42}"/>
              </a:ext>
            </a:extLst>
          </p:cNvPr>
          <p:cNvSpPr/>
          <p:nvPr/>
        </p:nvSpPr>
        <p:spPr>
          <a:xfrm>
            <a:off x="5181598" y="469249"/>
            <a:ext cx="486861" cy="48686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B6A71F68-F146-5F3D-0527-EA96B615943A}"/>
              </a:ext>
            </a:extLst>
          </p:cNvPr>
          <p:cNvSpPr/>
          <p:nvPr/>
        </p:nvSpPr>
        <p:spPr>
          <a:xfrm>
            <a:off x="5161118" y="2485660"/>
            <a:ext cx="486861" cy="48686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6951CEA-B2FA-4314-D8FA-808CBD9CBB72}"/>
              </a:ext>
            </a:extLst>
          </p:cNvPr>
          <p:cNvSpPr/>
          <p:nvPr/>
        </p:nvSpPr>
        <p:spPr>
          <a:xfrm>
            <a:off x="5787336" y="617886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B39019A4-54CE-FFA9-DE0F-8132819D4B2A}"/>
              </a:ext>
            </a:extLst>
          </p:cNvPr>
          <p:cNvSpPr/>
          <p:nvPr/>
        </p:nvSpPr>
        <p:spPr>
          <a:xfrm>
            <a:off x="6659805" y="501412"/>
            <a:ext cx="644217" cy="440643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AD8DD610-25A0-9FF7-E2A5-F5378BF5F13F}"/>
              </a:ext>
            </a:extLst>
          </p:cNvPr>
          <p:cNvSpPr/>
          <p:nvPr/>
        </p:nvSpPr>
        <p:spPr>
          <a:xfrm>
            <a:off x="6620349" y="2467461"/>
            <a:ext cx="644217" cy="440643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89FD241-E83D-DBFA-F8D9-7B8991B91020}"/>
              </a:ext>
            </a:extLst>
          </p:cNvPr>
          <p:cNvSpPr/>
          <p:nvPr/>
        </p:nvSpPr>
        <p:spPr>
          <a:xfrm>
            <a:off x="7465160" y="596779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F61B3050-1623-591A-25AB-3BE0C858C0F4}"/>
              </a:ext>
            </a:extLst>
          </p:cNvPr>
          <p:cNvSpPr/>
          <p:nvPr/>
        </p:nvSpPr>
        <p:spPr>
          <a:xfrm>
            <a:off x="8296583" y="566197"/>
            <a:ext cx="1379313" cy="24853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5D6598F5-9213-32E1-6068-21658778EAB7}"/>
              </a:ext>
            </a:extLst>
          </p:cNvPr>
          <p:cNvSpPr/>
          <p:nvPr/>
        </p:nvSpPr>
        <p:spPr>
          <a:xfrm>
            <a:off x="8296583" y="2586045"/>
            <a:ext cx="1379313" cy="24853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B7AA9BE-8729-E26C-3084-90099CA87503}"/>
              </a:ext>
            </a:extLst>
          </p:cNvPr>
          <p:cNvGrpSpPr/>
          <p:nvPr/>
        </p:nvGrpSpPr>
        <p:grpSpPr>
          <a:xfrm>
            <a:off x="2336470" y="1300304"/>
            <a:ext cx="609621" cy="1002528"/>
            <a:chOff x="179052" y="2588041"/>
            <a:chExt cx="652803" cy="1073540"/>
          </a:xfrm>
        </p:grpSpPr>
        <p:sp>
          <p:nvSpPr>
            <p:cNvPr id="36" name="立方体 35">
              <a:extLst>
                <a:ext uri="{FF2B5EF4-FFF2-40B4-BE49-F238E27FC236}">
                  <a16:creationId xmlns:a16="http://schemas.microsoft.com/office/drawing/2014/main" id="{28CD4D3B-6A51-D7DD-E744-FE58715272B1}"/>
                </a:ext>
              </a:extLst>
            </p:cNvPr>
            <p:cNvSpPr/>
            <p:nvPr/>
          </p:nvSpPr>
          <p:spPr>
            <a:xfrm>
              <a:off x="179052" y="258804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F5F0FA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31FCC1A4-CF15-8FC5-17C5-5B428FE5001E}"/>
                </a:ext>
              </a:extLst>
            </p:cNvPr>
            <p:cNvSpPr/>
            <p:nvPr/>
          </p:nvSpPr>
          <p:spPr>
            <a:xfrm>
              <a:off x="272478" y="2647209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D8B1D4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B667D8F2-F377-8AF8-8BE9-B16ADE53B4AC}"/>
                </a:ext>
              </a:extLst>
            </p:cNvPr>
            <p:cNvSpPr/>
            <p:nvPr/>
          </p:nvSpPr>
          <p:spPr>
            <a:xfrm>
              <a:off x="357595" y="268823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C38BBF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40" name="立方体 39">
              <a:extLst>
                <a:ext uri="{FF2B5EF4-FFF2-40B4-BE49-F238E27FC236}">
                  <a16:creationId xmlns:a16="http://schemas.microsoft.com/office/drawing/2014/main" id="{4C398EEE-3FC0-A4F7-F902-DDE682466F0C}"/>
                </a:ext>
              </a:extLst>
            </p:cNvPr>
            <p:cNvSpPr/>
            <p:nvPr/>
          </p:nvSpPr>
          <p:spPr>
            <a:xfrm>
              <a:off x="442712" y="2732376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AD66A9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</p:grpSp>
      <p:sp>
        <p:nvSpPr>
          <p:cNvPr id="53" name="立方体 52">
            <a:extLst>
              <a:ext uri="{FF2B5EF4-FFF2-40B4-BE49-F238E27FC236}">
                <a16:creationId xmlns:a16="http://schemas.microsoft.com/office/drawing/2014/main" id="{E4037430-EEBF-16AC-5E5B-EBD59C7B4A56}"/>
              </a:ext>
            </a:extLst>
          </p:cNvPr>
          <p:cNvSpPr/>
          <p:nvPr/>
        </p:nvSpPr>
        <p:spPr>
          <a:xfrm>
            <a:off x="3842232" y="1394458"/>
            <a:ext cx="414856" cy="653697"/>
          </a:xfrm>
          <a:prstGeom prst="cube">
            <a:avLst>
              <a:gd name="adj" fmla="val 34725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4" name="立方体 53">
            <a:extLst>
              <a:ext uri="{FF2B5EF4-FFF2-40B4-BE49-F238E27FC236}">
                <a16:creationId xmlns:a16="http://schemas.microsoft.com/office/drawing/2014/main" id="{83179CBB-441F-8C7C-CDE3-0EA45E31952A}"/>
              </a:ext>
            </a:extLst>
          </p:cNvPr>
          <p:cNvSpPr/>
          <p:nvPr/>
        </p:nvSpPr>
        <p:spPr>
          <a:xfrm>
            <a:off x="5178770" y="1498804"/>
            <a:ext cx="486861" cy="48686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5" name="立方体 54">
            <a:extLst>
              <a:ext uri="{FF2B5EF4-FFF2-40B4-BE49-F238E27FC236}">
                <a16:creationId xmlns:a16="http://schemas.microsoft.com/office/drawing/2014/main" id="{34D8CD5F-DB65-0C37-1C9A-135249530E2D}"/>
              </a:ext>
            </a:extLst>
          </p:cNvPr>
          <p:cNvSpPr/>
          <p:nvPr/>
        </p:nvSpPr>
        <p:spPr>
          <a:xfrm>
            <a:off x="6658996" y="1491462"/>
            <a:ext cx="644217" cy="440643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56" name="立方体 55">
            <a:extLst>
              <a:ext uri="{FF2B5EF4-FFF2-40B4-BE49-F238E27FC236}">
                <a16:creationId xmlns:a16="http://schemas.microsoft.com/office/drawing/2014/main" id="{78F4BAB8-0315-74E2-7A9E-57A76B532682}"/>
              </a:ext>
            </a:extLst>
          </p:cNvPr>
          <p:cNvSpPr/>
          <p:nvPr/>
        </p:nvSpPr>
        <p:spPr>
          <a:xfrm>
            <a:off x="8296583" y="1566412"/>
            <a:ext cx="1379313" cy="24853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7BBBFE0-269F-BE6A-4999-CD9EF20AC9AD}"/>
              </a:ext>
            </a:extLst>
          </p:cNvPr>
          <p:cNvGrpSpPr/>
          <p:nvPr/>
        </p:nvGrpSpPr>
        <p:grpSpPr>
          <a:xfrm>
            <a:off x="2963433" y="336297"/>
            <a:ext cx="293607" cy="766593"/>
            <a:chOff x="882353" y="1567604"/>
            <a:chExt cx="314404" cy="82089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BB7B00A-F990-7DCE-FA7F-C2B718E070CD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E04FAD8-B860-DA3E-9408-0AB43F11137E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9184835-D174-AEA0-AFB2-99E3FDDB7A7D}"/>
              </a:ext>
            </a:extLst>
          </p:cNvPr>
          <p:cNvGrpSpPr/>
          <p:nvPr/>
        </p:nvGrpSpPr>
        <p:grpSpPr>
          <a:xfrm>
            <a:off x="3133917" y="342114"/>
            <a:ext cx="293607" cy="766593"/>
            <a:chOff x="1064913" y="1573834"/>
            <a:chExt cx="314404" cy="82089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EE6A34F-4131-4C18-8CEC-5DA193FF62A4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1F197C2-5249-5888-6A43-BE899485A3AB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9EFF92D-6328-A812-839F-A85FB97FF492}"/>
              </a:ext>
            </a:extLst>
          </p:cNvPr>
          <p:cNvGrpSpPr/>
          <p:nvPr/>
        </p:nvGrpSpPr>
        <p:grpSpPr>
          <a:xfrm>
            <a:off x="3323208" y="342234"/>
            <a:ext cx="293607" cy="766593"/>
            <a:chOff x="1267611" y="1573963"/>
            <a:chExt cx="314404" cy="820893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35B723E-7A65-2276-FF01-4D36A4A6311C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0930A27-4CF4-7A13-9165-BE726F6EAA5C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72" name="箭头: 右 71">
            <a:extLst>
              <a:ext uri="{FF2B5EF4-FFF2-40B4-BE49-F238E27FC236}">
                <a16:creationId xmlns:a16="http://schemas.microsoft.com/office/drawing/2014/main" id="{6E03AD56-697F-03FB-DEA7-516378118334}"/>
              </a:ext>
            </a:extLst>
          </p:cNvPr>
          <p:cNvSpPr/>
          <p:nvPr/>
        </p:nvSpPr>
        <p:spPr>
          <a:xfrm>
            <a:off x="2993911" y="1652450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5DF452EE-8959-1D0A-0AB4-F985DECC8AB7}"/>
              </a:ext>
            </a:extLst>
          </p:cNvPr>
          <p:cNvSpPr/>
          <p:nvPr/>
        </p:nvSpPr>
        <p:spPr>
          <a:xfrm>
            <a:off x="4373415" y="1622000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41EF813C-9256-581A-1F3C-786656D33FE0}"/>
              </a:ext>
            </a:extLst>
          </p:cNvPr>
          <p:cNvSpPr/>
          <p:nvPr/>
        </p:nvSpPr>
        <p:spPr>
          <a:xfrm>
            <a:off x="5794168" y="1621999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CBA3E300-44C8-6278-187C-253417C6897D}"/>
              </a:ext>
            </a:extLst>
          </p:cNvPr>
          <p:cNvSpPr/>
          <p:nvPr/>
        </p:nvSpPr>
        <p:spPr>
          <a:xfrm>
            <a:off x="7465160" y="1600892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D38198-4BF8-F3A5-3B22-E94938E55009}"/>
              </a:ext>
            </a:extLst>
          </p:cNvPr>
          <p:cNvGrpSpPr/>
          <p:nvPr/>
        </p:nvGrpSpPr>
        <p:grpSpPr>
          <a:xfrm>
            <a:off x="2987987" y="1418274"/>
            <a:ext cx="293607" cy="766593"/>
            <a:chOff x="882353" y="1567604"/>
            <a:chExt cx="314404" cy="82089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656B93C-AFC3-2231-7CED-EC7F479E99DB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62A77A4-B85F-24DC-3015-0A0EA0DF0467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2FFDD60-BB32-D3F7-4964-D0CE772EA70F}"/>
              </a:ext>
            </a:extLst>
          </p:cNvPr>
          <p:cNvGrpSpPr/>
          <p:nvPr/>
        </p:nvGrpSpPr>
        <p:grpSpPr>
          <a:xfrm>
            <a:off x="3158471" y="1424091"/>
            <a:ext cx="293607" cy="766593"/>
            <a:chOff x="1064913" y="1573834"/>
            <a:chExt cx="314404" cy="82089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6BDDA4A-307C-000B-DB78-451216EFD529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B18C1DB-BB19-25F2-260B-0AD487858ABB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D3D8A0F-2A58-BA3A-1F8E-D30B64E997B0}"/>
              </a:ext>
            </a:extLst>
          </p:cNvPr>
          <p:cNvGrpSpPr/>
          <p:nvPr/>
        </p:nvGrpSpPr>
        <p:grpSpPr>
          <a:xfrm>
            <a:off x="3347763" y="1424213"/>
            <a:ext cx="293607" cy="766593"/>
            <a:chOff x="1267611" y="1573963"/>
            <a:chExt cx="314404" cy="82089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294F9A6-276E-F2A2-D6C7-9307ADC971F3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8173DE86-27C2-B3A4-E257-6311F4DB331A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99" name="箭头: 右 98">
            <a:extLst>
              <a:ext uri="{FF2B5EF4-FFF2-40B4-BE49-F238E27FC236}">
                <a16:creationId xmlns:a16="http://schemas.microsoft.com/office/drawing/2014/main" id="{13710BD3-07FE-37A6-E579-1C40D3E1AD34}"/>
              </a:ext>
            </a:extLst>
          </p:cNvPr>
          <p:cNvSpPr/>
          <p:nvPr/>
        </p:nvSpPr>
        <p:spPr>
          <a:xfrm>
            <a:off x="2993911" y="2626976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09912D65-F90A-EE57-3172-B3B574E6EDD0}"/>
              </a:ext>
            </a:extLst>
          </p:cNvPr>
          <p:cNvSpPr/>
          <p:nvPr/>
        </p:nvSpPr>
        <p:spPr>
          <a:xfrm>
            <a:off x="4373415" y="2596526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8FE2510-008B-6979-51F4-ACC859729A0A}"/>
              </a:ext>
            </a:extLst>
          </p:cNvPr>
          <p:cNvSpPr/>
          <p:nvPr/>
        </p:nvSpPr>
        <p:spPr>
          <a:xfrm>
            <a:off x="5794168" y="2596526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CB6F22F0-9B56-6710-DE6E-30A0C7EEB8A7}"/>
              </a:ext>
            </a:extLst>
          </p:cNvPr>
          <p:cNvSpPr/>
          <p:nvPr/>
        </p:nvSpPr>
        <p:spPr>
          <a:xfrm>
            <a:off x="7465160" y="2575418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0D66658-3006-DC57-927E-A70FA1455102}"/>
              </a:ext>
            </a:extLst>
          </p:cNvPr>
          <p:cNvGrpSpPr/>
          <p:nvPr/>
        </p:nvGrpSpPr>
        <p:grpSpPr>
          <a:xfrm>
            <a:off x="2987987" y="2392801"/>
            <a:ext cx="293607" cy="766593"/>
            <a:chOff x="882353" y="1567604"/>
            <a:chExt cx="314404" cy="82089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1705AC8-85A2-B2C4-D8D5-9B53D9D80E06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E44F82C6-9A8F-3F80-1471-1D4C40E9129B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01FDBA0-AE32-0814-4585-4893DE44FBC8}"/>
              </a:ext>
            </a:extLst>
          </p:cNvPr>
          <p:cNvGrpSpPr/>
          <p:nvPr/>
        </p:nvGrpSpPr>
        <p:grpSpPr>
          <a:xfrm>
            <a:off x="3158471" y="2398618"/>
            <a:ext cx="293607" cy="766593"/>
            <a:chOff x="1064913" y="1573834"/>
            <a:chExt cx="314404" cy="82089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C546D88-25B0-2566-99DD-32D9897ECEE9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E743B17-4963-F3B8-70B7-8E8A14C3E259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2FA6CC7-A401-5166-24D7-86CA244B4477}"/>
              </a:ext>
            </a:extLst>
          </p:cNvPr>
          <p:cNvGrpSpPr/>
          <p:nvPr/>
        </p:nvGrpSpPr>
        <p:grpSpPr>
          <a:xfrm>
            <a:off x="3347763" y="2398738"/>
            <a:ext cx="293607" cy="766593"/>
            <a:chOff x="1267611" y="1573963"/>
            <a:chExt cx="314404" cy="82089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9FE7441F-07DE-A2FD-5732-8514FC101113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0CE4FC3-F68A-D408-1664-229EDB6D1927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17A03E5-5FC6-51F4-3893-A741DACCEDBB}"/>
              </a:ext>
            </a:extLst>
          </p:cNvPr>
          <p:cNvGrpSpPr/>
          <p:nvPr/>
        </p:nvGrpSpPr>
        <p:grpSpPr>
          <a:xfrm>
            <a:off x="4377006" y="566196"/>
            <a:ext cx="322396" cy="2252451"/>
            <a:chOff x="308901" y="2425773"/>
            <a:chExt cx="138340" cy="1296011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57E502B-1213-5EF8-231B-1B5A90A856F2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7CF8126-A3F0-04F8-CAED-129D8032CF5C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BF0CA4B-E6EE-2D11-2B42-7464795FAA8B}"/>
              </a:ext>
            </a:extLst>
          </p:cNvPr>
          <p:cNvSpPr txBox="1"/>
          <p:nvPr/>
        </p:nvSpPr>
        <p:spPr>
          <a:xfrm>
            <a:off x="3724455" y="1600892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2EF6E92-2753-3CB0-F8E2-A2BB91D1C48A}"/>
              </a:ext>
            </a:extLst>
          </p:cNvPr>
          <p:cNvSpPr txBox="1"/>
          <p:nvPr/>
        </p:nvSpPr>
        <p:spPr>
          <a:xfrm>
            <a:off x="5103614" y="1630604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24EC2DF-10B2-0312-D882-D14541016E9B}"/>
              </a:ext>
            </a:extLst>
          </p:cNvPr>
          <p:cNvSpPr txBox="1"/>
          <p:nvPr/>
        </p:nvSpPr>
        <p:spPr>
          <a:xfrm>
            <a:off x="8716551" y="1533514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58EE154-6E24-B78A-51A0-9310315FDCD6}"/>
              </a:ext>
            </a:extLst>
          </p:cNvPr>
          <p:cNvSpPr txBox="1"/>
          <p:nvPr/>
        </p:nvSpPr>
        <p:spPr>
          <a:xfrm>
            <a:off x="6668047" y="1598762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A6A3D3E-7E14-FD95-E399-3DA9B0D320BC}"/>
              </a:ext>
            </a:extLst>
          </p:cNvPr>
          <p:cNvGrpSpPr/>
          <p:nvPr/>
        </p:nvGrpSpPr>
        <p:grpSpPr>
          <a:xfrm>
            <a:off x="4620433" y="566196"/>
            <a:ext cx="322396" cy="2252451"/>
            <a:chOff x="2656734" y="1813789"/>
            <a:chExt cx="345234" cy="2411999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1EAA323-A911-11E6-9DE7-1DBCCAC8E1E7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21CDA7D7-E821-11BC-FA2C-BD21641E2B32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D892BC4-4932-7465-7D5F-6C231765C64B}"/>
              </a:ext>
            </a:extLst>
          </p:cNvPr>
          <p:cNvGrpSpPr/>
          <p:nvPr/>
        </p:nvGrpSpPr>
        <p:grpSpPr>
          <a:xfrm>
            <a:off x="5760506" y="566196"/>
            <a:ext cx="322396" cy="2252451"/>
            <a:chOff x="308901" y="2425773"/>
            <a:chExt cx="138340" cy="1296011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5C2515C8-6529-998F-5FF7-CCDDC1B25B71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576E713-03D5-F15F-787C-2162D964547D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EB9743A-2595-C8CC-7964-C3237AB91EAB}"/>
              </a:ext>
            </a:extLst>
          </p:cNvPr>
          <p:cNvGrpSpPr/>
          <p:nvPr/>
        </p:nvGrpSpPr>
        <p:grpSpPr>
          <a:xfrm>
            <a:off x="6003933" y="566196"/>
            <a:ext cx="322396" cy="2252451"/>
            <a:chOff x="2656734" y="1813789"/>
            <a:chExt cx="345234" cy="2411999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2F9D77E-1E18-C3B6-A8EF-6A907A4027D6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E3453BF-89DF-AA4E-D901-02E5E533914B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C6DF1D7-6E0F-9546-B0BB-15EFFC8DAA7F}"/>
              </a:ext>
            </a:extLst>
          </p:cNvPr>
          <p:cNvGrpSpPr/>
          <p:nvPr/>
        </p:nvGrpSpPr>
        <p:grpSpPr>
          <a:xfrm>
            <a:off x="7440808" y="561248"/>
            <a:ext cx="322396" cy="2252451"/>
            <a:chOff x="308901" y="2425773"/>
            <a:chExt cx="138340" cy="1296011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C18B40C-653E-6CB0-1696-9834D764C542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25C7F59-7066-4686-0DDE-EBCCB67FF66A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90A7D23-38F8-24DD-6340-492F4DD02969}"/>
              </a:ext>
            </a:extLst>
          </p:cNvPr>
          <p:cNvGrpSpPr/>
          <p:nvPr/>
        </p:nvGrpSpPr>
        <p:grpSpPr>
          <a:xfrm>
            <a:off x="7684234" y="561248"/>
            <a:ext cx="322396" cy="2252451"/>
            <a:chOff x="2656734" y="1813789"/>
            <a:chExt cx="345234" cy="2411999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BECC0B4-C411-DCB8-CC0B-1E3B73578130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8EA347E-28E1-649D-DECA-695642360A0F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67E6A1A6-4B16-6885-FB38-CD64F4751278}"/>
              </a:ext>
            </a:extLst>
          </p:cNvPr>
          <p:cNvSpPr/>
          <p:nvPr/>
        </p:nvSpPr>
        <p:spPr>
          <a:xfrm>
            <a:off x="3762619" y="386241"/>
            <a:ext cx="561128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922162C-52A0-96AD-07CB-4B5DB69FFC12}"/>
              </a:ext>
            </a:extLst>
          </p:cNvPr>
          <p:cNvGrpSpPr/>
          <p:nvPr/>
        </p:nvGrpSpPr>
        <p:grpSpPr>
          <a:xfrm>
            <a:off x="3781356" y="3339625"/>
            <a:ext cx="499620" cy="471069"/>
            <a:chOff x="3295619" y="3441530"/>
            <a:chExt cx="1051021" cy="366388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38187269-D380-B405-985B-CDB4BF5819DB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BD97CFB0-35DF-6540-83B1-3AF26EB8D566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立方体 156">
            <a:extLst>
              <a:ext uri="{FF2B5EF4-FFF2-40B4-BE49-F238E27FC236}">
                <a16:creationId xmlns:a16="http://schemas.microsoft.com/office/drawing/2014/main" id="{4B7F0797-4F82-B2A3-041E-8FE87CEA52A0}"/>
              </a:ext>
            </a:extLst>
          </p:cNvPr>
          <p:cNvSpPr/>
          <p:nvPr/>
        </p:nvSpPr>
        <p:spPr>
          <a:xfrm>
            <a:off x="3834560" y="4087622"/>
            <a:ext cx="414856" cy="575980"/>
          </a:xfrm>
          <a:prstGeom prst="cube">
            <a:avLst>
              <a:gd name="adj" fmla="val 34725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8" name="立方体 157">
            <a:extLst>
              <a:ext uri="{FF2B5EF4-FFF2-40B4-BE49-F238E27FC236}">
                <a16:creationId xmlns:a16="http://schemas.microsoft.com/office/drawing/2014/main" id="{6DDC05C3-45F6-EE77-2922-2DA3C882D653}"/>
              </a:ext>
            </a:extLst>
          </p:cNvPr>
          <p:cNvSpPr/>
          <p:nvPr/>
        </p:nvSpPr>
        <p:spPr>
          <a:xfrm>
            <a:off x="5142142" y="4108033"/>
            <a:ext cx="486861" cy="486861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9" name="立方体 158">
            <a:extLst>
              <a:ext uri="{FF2B5EF4-FFF2-40B4-BE49-F238E27FC236}">
                <a16:creationId xmlns:a16="http://schemas.microsoft.com/office/drawing/2014/main" id="{804AD3F3-C264-CA7B-5723-ED59EE470742}"/>
              </a:ext>
            </a:extLst>
          </p:cNvPr>
          <p:cNvSpPr/>
          <p:nvPr/>
        </p:nvSpPr>
        <p:spPr>
          <a:xfrm>
            <a:off x="6620349" y="4118297"/>
            <a:ext cx="644217" cy="440643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0" name="立方体 159">
            <a:extLst>
              <a:ext uri="{FF2B5EF4-FFF2-40B4-BE49-F238E27FC236}">
                <a16:creationId xmlns:a16="http://schemas.microsoft.com/office/drawing/2014/main" id="{7DE925D9-4B73-9CDA-19E3-84C41C88E44E}"/>
              </a:ext>
            </a:extLst>
          </p:cNvPr>
          <p:cNvSpPr/>
          <p:nvPr/>
        </p:nvSpPr>
        <p:spPr>
          <a:xfrm>
            <a:off x="8287095" y="4217906"/>
            <a:ext cx="1379313" cy="248531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4" name="箭头: 右 163">
            <a:extLst>
              <a:ext uri="{FF2B5EF4-FFF2-40B4-BE49-F238E27FC236}">
                <a16:creationId xmlns:a16="http://schemas.microsoft.com/office/drawing/2014/main" id="{022D55CB-7427-5C29-09ED-091E60B5269B}"/>
              </a:ext>
            </a:extLst>
          </p:cNvPr>
          <p:cNvSpPr/>
          <p:nvPr/>
        </p:nvSpPr>
        <p:spPr>
          <a:xfrm rot="5400000">
            <a:off x="5286771" y="4726493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DAD7AA7-4540-C40F-A3D8-D4FB860ECE55}"/>
              </a:ext>
            </a:extLst>
          </p:cNvPr>
          <p:cNvGrpSpPr/>
          <p:nvPr/>
        </p:nvGrpSpPr>
        <p:grpSpPr>
          <a:xfrm>
            <a:off x="5089679" y="3350225"/>
            <a:ext cx="579317" cy="471069"/>
            <a:chOff x="3295619" y="3441530"/>
            <a:chExt cx="1051021" cy="366388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AE03F4A-1C98-C320-F8C6-2C587687D8C1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F2AE92FC-40A8-7341-956C-85E4A4CDC6DF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箭头: 右 167">
            <a:extLst>
              <a:ext uri="{FF2B5EF4-FFF2-40B4-BE49-F238E27FC236}">
                <a16:creationId xmlns:a16="http://schemas.microsoft.com/office/drawing/2014/main" id="{4748E199-F0FF-E607-0857-C8C16D115D98}"/>
              </a:ext>
            </a:extLst>
          </p:cNvPr>
          <p:cNvSpPr/>
          <p:nvPr/>
        </p:nvSpPr>
        <p:spPr>
          <a:xfrm rot="5400000">
            <a:off x="6815223" y="4715894"/>
            <a:ext cx="199144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2652023-63C2-4CC0-E9F6-C24CCD974C32}"/>
              </a:ext>
            </a:extLst>
          </p:cNvPr>
          <p:cNvGrpSpPr/>
          <p:nvPr/>
        </p:nvGrpSpPr>
        <p:grpSpPr>
          <a:xfrm>
            <a:off x="6523253" y="3339627"/>
            <a:ext cx="884980" cy="471069"/>
            <a:chOff x="3295619" y="3441530"/>
            <a:chExt cx="1051021" cy="36638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1C99E44B-405E-9F56-DF9F-7C6E8F47F750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079707E9-6A71-2BAA-08E8-AD63928E6022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75" name="箭头: 右 174">
            <a:extLst>
              <a:ext uri="{FF2B5EF4-FFF2-40B4-BE49-F238E27FC236}">
                <a16:creationId xmlns:a16="http://schemas.microsoft.com/office/drawing/2014/main" id="{0A51A0AF-05A5-DA3E-181D-4AB9C0C0554C}"/>
              </a:ext>
            </a:extLst>
          </p:cNvPr>
          <p:cNvSpPr/>
          <p:nvPr/>
        </p:nvSpPr>
        <p:spPr>
          <a:xfrm rot="5400000">
            <a:off x="8873835" y="4683685"/>
            <a:ext cx="199145" cy="206963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9584624-A7F5-7EB9-17FC-0D1BC64CCAAF}"/>
              </a:ext>
            </a:extLst>
          </p:cNvPr>
          <p:cNvGrpSpPr/>
          <p:nvPr/>
        </p:nvGrpSpPr>
        <p:grpSpPr>
          <a:xfrm>
            <a:off x="8268575" y="3335993"/>
            <a:ext cx="1379313" cy="471069"/>
            <a:chOff x="3295619" y="3441530"/>
            <a:chExt cx="1051021" cy="366388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22D7BECA-FA2E-060E-01B0-359E88D95D6D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37D36FA-ECFB-0E1A-D4EE-32562E69ACE0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E87EE06D-FEF8-2A2D-1F29-EE174A27C5A6}"/>
              </a:ext>
            </a:extLst>
          </p:cNvPr>
          <p:cNvSpPr/>
          <p:nvPr/>
        </p:nvSpPr>
        <p:spPr>
          <a:xfrm>
            <a:off x="3716546" y="4984197"/>
            <a:ext cx="6043285" cy="405187"/>
          </a:xfrm>
          <a:prstGeom prst="roundRect">
            <a:avLst>
              <a:gd name="adj" fmla="val 14105"/>
            </a:avLst>
          </a:prstGeom>
          <a:solidFill>
            <a:srgbClr val="F5F0FA"/>
          </a:solidFill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FPN/PAN</a:t>
            </a:r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E017CC9E-E26D-38F2-E722-7AC0E9410340}"/>
              </a:ext>
            </a:extLst>
          </p:cNvPr>
          <p:cNvSpPr/>
          <p:nvPr/>
        </p:nvSpPr>
        <p:spPr>
          <a:xfrm>
            <a:off x="5080985" y="386241"/>
            <a:ext cx="64741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C3BBD808-2209-6495-8E00-B17AA1167990}"/>
              </a:ext>
            </a:extLst>
          </p:cNvPr>
          <p:cNvSpPr/>
          <p:nvPr/>
        </p:nvSpPr>
        <p:spPr>
          <a:xfrm>
            <a:off x="6561573" y="376753"/>
            <a:ext cx="791191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2DA98C00-9093-1092-E247-B59B1EEF2E56}"/>
              </a:ext>
            </a:extLst>
          </p:cNvPr>
          <p:cNvSpPr/>
          <p:nvPr/>
        </p:nvSpPr>
        <p:spPr>
          <a:xfrm>
            <a:off x="8218400" y="386241"/>
            <a:ext cx="153190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94" name="箭头: 右 193">
            <a:extLst>
              <a:ext uri="{FF2B5EF4-FFF2-40B4-BE49-F238E27FC236}">
                <a16:creationId xmlns:a16="http://schemas.microsoft.com/office/drawing/2014/main" id="{F3B876FA-75AA-7EC3-80DC-513C25D4337E}"/>
              </a:ext>
            </a:extLst>
          </p:cNvPr>
          <p:cNvSpPr/>
          <p:nvPr/>
        </p:nvSpPr>
        <p:spPr>
          <a:xfrm rot="5400000">
            <a:off x="3912068" y="5474645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5" name="箭头: 右 194">
            <a:extLst>
              <a:ext uri="{FF2B5EF4-FFF2-40B4-BE49-F238E27FC236}">
                <a16:creationId xmlns:a16="http://schemas.microsoft.com/office/drawing/2014/main" id="{5A534B0C-6ECB-4B1B-8C8A-754FF0C42CFA}"/>
              </a:ext>
            </a:extLst>
          </p:cNvPr>
          <p:cNvSpPr/>
          <p:nvPr/>
        </p:nvSpPr>
        <p:spPr>
          <a:xfrm rot="5400000">
            <a:off x="5296296" y="5485244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6" name="箭头: 右 195">
            <a:extLst>
              <a:ext uri="{FF2B5EF4-FFF2-40B4-BE49-F238E27FC236}">
                <a16:creationId xmlns:a16="http://schemas.microsoft.com/office/drawing/2014/main" id="{9D55276B-20D7-5E58-9F67-3DA4651E7802}"/>
              </a:ext>
            </a:extLst>
          </p:cNvPr>
          <p:cNvSpPr/>
          <p:nvPr/>
        </p:nvSpPr>
        <p:spPr>
          <a:xfrm rot="5400000">
            <a:off x="6824748" y="5474646"/>
            <a:ext cx="199144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7" name="箭头: 右 196">
            <a:extLst>
              <a:ext uri="{FF2B5EF4-FFF2-40B4-BE49-F238E27FC236}">
                <a16:creationId xmlns:a16="http://schemas.microsoft.com/office/drawing/2014/main" id="{73E8376A-7AE8-94B2-F459-C8D26F13C027}"/>
              </a:ext>
            </a:extLst>
          </p:cNvPr>
          <p:cNvSpPr/>
          <p:nvPr/>
        </p:nvSpPr>
        <p:spPr>
          <a:xfrm rot="5400000">
            <a:off x="8873835" y="5471012"/>
            <a:ext cx="199145" cy="206963"/>
          </a:xfrm>
          <a:prstGeom prst="rightArrow">
            <a:avLst/>
          </a:prstGeom>
          <a:solidFill>
            <a:srgbClr val="EFF5FB"/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22D9CEB6-4630-1895-06EB-8EB7C9C00169}"/>
              </a:ext>
            </a:extLst>
          </p:cNvPr>
          <p:cNvSpPr/>
          <p:nvPr/>
        </p:nvSpPr>
        <p:spPr>
          <a:xfrm>
            <a:off x="3650529" y="5781526"/>
            <a:ext cx="934567" cy="402388"/>
          </a:xfrm>
          <a:prstGeom prst="roundRect">
            <a:avLst>
              <a:gd name="adj" fmla="val 9566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</a:t>
            </a:r>
          </a:p>
          <a:p>
            <a:pPr algn="ctr"/>
            <a:r>
              <a:rPr lang="en-US" altLang="zh-CN" sz="1308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7F64975C-A66B-17CC-2210-A93D8F1B120F}"/>
              </a:ext>
            </a:extLst>
          </p:cNvPr>
          <p:cNvSpPr/>
          <p:nvPr/>
        </p:nvSpPr>
        <p:spPr>
          <a:xfrm>
            <a:off x="4973968" y="5781526"/>
            <a:ext cx="934567" cy="402388"/>
          </a:xfrm>
          <a:prstGeom prst="roundRect">
            <a:avLst>
              <a:gd name="adj" fmla="val 9566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C9BDB957-DB1C-B8CB-FF54-4EC76B6493CA}"/>
              </a:ext>
            </a:extLst>
          </p:cNvPr>
          <p:cNvSpPr/>
          <p:nvPr/>
        </p:nvSpPr>
        <p:spPr>
          <a:xfrm>
            <a:off x="6529389" y="5781526"/>
            <a:ext cx="934567" cy="402388"/>
          </a:xfrm>
          <a:prstGeom prst="roundRect">
            <a:avLst>
              <a:gd name="adj" fmla="val 11933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4EA5D216-7246-71D1-8EC1-54B23CC3A4ED}"/>
              </a:ext>
            </a:extLst>
          </p:cNvPr>
          <p:cNvSpPr/>
          <p:nvPr/>
        </p:nvSpPr>
        <p:spPr>
          <a:xfrm>
            <a:off x="8546390" y="5781526"/>
            <a:ext cx="934567" cy="402388"/>
          </a:xfrm>
          <a:prstGeom prst="roundRect">
            <a:avLst>
              <a:gd name="adj" fmla="val 7199"/>
            </a:avLst>
          </a:prstGeom>
          <a:solidFill>
            <a:srgbClr val="EFF5FB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8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F68EB4-23E7-56FB-18B9-882EB2EA146B}"/>
              </a:ext>
            </a:extLst>
          </p:cNvPr>
          <p:cNvSpPr txBox="1"/>
          <p:nvPr/>
        </p:nvSpPr>
        <p:spPr>
          <a:xfrm>
            <a:off x="1596381" y="3649751"/>
            <a:ext cx="1661993" cy="23750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轻量化网络结构设计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小尺度检测头设计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多通道注意力机制融合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594" indent="-228594" algn="just" defTabSz="832253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多流主干网络构建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6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右 1">
            <a:extLst>
              <a:ext uri="{FF2B5EF4-FFF2-40B4-BE49-F238E27FC236}">
                <a16:creationId xmlns:a16="http://schemas.microsoft.com/office/drawing/2014/main" id="{6F47AE1F-1EDD-4BE4-54D4-01274E99EC10}"/>
              </a:ext>
            </a:extLst>
          </p:cNvPr>
          <p:cNvSpPr/>
          <p:nvPr/>
        </p:nvSpPr>
        <p:spPr>
          <a:xfrm rot="5400000">
            <a:off x="8522429" y="4961443"/>
            <a:ext cx="830712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BCE09DC-A141-EED5-905C-8D70896463BD}"/>
              </a:ext>
            </a:extLst>
          </p:cNvPr>
          <p:cNvSpPr/>
          <p:nvPr/>
        </p:nvSpPr>
        <p:spPr>
          <a:xfrm rot="5400000">
            <a:off x="3604013" y="4970326"/>
            <a:ext cx="820213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2FC2BD96-2C66-65E7-8BA5-5626589A405C}"/>
              </a:ext>
            </a:extLst>
          </p:cNvPr>
          <p:cNvSpPr/>
          <p:nvPr/>
        </p:nvSpPr>
        <p:spPr>
          <a:xfrm rot="5400000">
            <a:off x="4935553" y="4975675"/>
            <a:ext cx="830711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0227002-482B-6FFB-2182-7EA9E40BB0C2}"/>
              </a:ext>
            </a:extLst>
          </p:cNvPr>
          <p:cNvSpPr/>
          <p:nvPr/>
        </p:nvSpPr>
        <p:spPr>
          <a:xfrm rot="5400000">
            <a:off x="6511447" y="4965077"/>
            <a:ext cx="830708" cy="363403"/>
          </a:xfrm>
          <a:prstGeom prst="rightArrow">
            <a:avLst/>
          </a:prstGeom>
          <a:solidFill>
            <a:srgbClr val="B8D8D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59297-AA3E-A099-54F2-F059FF6AA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5"/>
          <a:stretch/>
        </p:blipFill>
        <p:spPr>
          <a:xfrm>
            <a:off x="1379416" y="455902"/>
            <a:ext cx="871441" cy="74657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CBDBFB-71AC-0CDD-D035-23D67D37F9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6"/>
          <a:stretch/>
        </p:blipFill>
        <p:spPr>
          <a:xfrm>
            <a:off x="1351027" y="1505258"/>
            <a:ext cx="860445" cy="6654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05CF70-4964-8AC1-A654-5C9C8BE39E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0"/>
          <a:stretch/>
        </p:blipFill>
        <p:spPr>
          <a:xfrm>
            <a:off x="1410521" y="1596672"/>
            <a:ext cx="861393" cy="67673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29C524-6263-DC32-E356-91086001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40" y="1684108"/>
            <a:ext cx="865120" cy="67481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FE895B-B371-D57B-AE46-637359BF96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4"/>
          <a:stretch/>
        </p:blipFill>
        <p:spPr>
          <a:xfrm>
            <a:off x="1361332" y="2462626"/>
            <a:ext cx="944640" cy="7870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15A688A1-A617-90E6-EC69-1912E026E9A7}"/>
              </a:ext>
            </a:extLst>
          </p:cNvPr>
          <p:cNvSpPr/>
          <p:nvPr/>
        </p:nvSpPr>
        <p:spPr>
          <a:xfrm>
            <a:off x="2515872" y="362499"/>
            <a:ext cx="363403" cy="867740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7FE08948-C9B8-9510-7C11-E0657550ABA5}"/>
              </a:ext>
            </a:extLst>
          </p:cNvPr>
          <p:cNvSpPr/>
          <p:nvPr/>
        </p:nvSpPr>
        <p:spPr>
          <a:xfrm>
            <a:off x="2476416" y="2322395"/>
            <a:ext cx="363403" cy="867740"/>
          </a:xfrm>
          <a:prstGeom prst="cube">
            <a:avLst>
              <a:gd name="adj" fmla="val 8247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E30DEF5-F2ED-33AE-8C09-98543A73F1C9}"/>
              </a:ext>
            </a:extLst>
          </p:cNvPr>
          <p:cNvSpPr/>
          <p:nvPr/>
        </p:nvSpPr>
        <p:spPr>
          <a:xfrm>
            <a:off x="2964791" y="601000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D2C4499F-786D-59C0-E043-3238ED9135C0}"/>
              </a:ext>
            </a:extLst>
          </p:cNvPr>
          <p:cNvSpPr/>
          <p:nvPr/>
        </p:nvSpPr>
        <p:spPr>
          <a:xfrm>
            <a:off x="3842232" y="444622"/>
            <a:ext cx="414856" cy="653697"/>
          </a:xfrm>
          <a:prstGeom prst="cube">
            <a:avLst>
              <a:gd name="adj" fmla="val 34725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9B1A938B-743F-08EA-8D76-B205526FF116}"/>
              </a:ext>
            </a:extLst>
          </p:cNvPr>
          <p:cNvSpPr/>
          <p:nvPr/>
        </p:nvSpPr>
        <p:spPr>
          <a:xfrm>
            <a:off x="3834560" y="2398739"/>
            <a:ext cx="414856" cy="653697"/>
          </a:xfrm>
          <a:prstGeom prst="cube">
            <a:avLst>
              <a:gd name="adj" fmla="val 34725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5FE0013D-81F2-FA16-13D7-1FFB057FC7B7}"/>
              </a:ext>
            </a:extLst>
          </p:cNvPr>
          <p:cNvSpPr/>
          <p:nvPr/>
        </p:nvSpPr>
        <p:spPr>
          <a:xfrm>
            <a:off x="4373416" y="617887"/>
            <a:ext cx="68930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5E6071C5-7200-C4EA-1715-35AFD6CF0451}"/>
              </a:ext>
            </a:extLst>
          </p:cNvPr>
          <p:cNvSpPr/>
          <p:nvPr/>
        </p:nvSpPr>
        <p:spPr>
          <a:xfrm>
            <a:off x="5181598" y="469249"/>
            <a:ext cx="486861" cy="48686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698184F1-19E3-0321-47DD-87B9427AE65C}"/>
              </a:ext>
            </a:extLst>
          </p:cNvPr>
          <p:cNvSpPr/>
          <p:nvPr/>
        </p:nvSpPr>
        <p:spPr>
          <a:xfrm>
            <a:off x="5161118" y="2485660"/>
            <a:ext cx="486861" cy="48686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A879D0F-8E26-8FBD-AEE4-6079F541467B}"/>
              </a:ext>
            </a:extLst>
          </p:cNvPr>
          <p:cNvSpPr/>
          <p:nvPr/>
        </p:nvSpPr>
        <p:spPr>
          <a:xfrm>
            <a:off x="5787336" y="617886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EE0473E2-6ADD-AB13-7CA1-1B134661A32C}"/>
              </a:ext>
            </a:extLst>
          </p:cNvPr>
          <p:cNvSpPr/>
          <p:nvPr/>
        </p:nvSpPr>
        <p:spPr>
          <a:xfrm>
            <a:off x="6659805" y="501412"/>
            <a:ext cx="644217" cy="440643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2E4651EB-6095-CBDB-AC44-5EEC5E7C2871}"/>
              </a:ext>
            </a:extLst>
          </p:cNvPr>
          <p:cNvSpPr/>
          <p:nvPr/>
        </p:nvSpPr>
        <p:spPr>
          <a:xfrm>
            <a:off x="6620349" y="2467461"/>
            <a:ext cx="644217" cy="440643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BAF60C8C-2947-829C-40B0-D100500C3755}"/>
              </a:ext>
            </a:extLst>
          </p:cNvPr>
          <p:cNvSpPr/>
          <p:nvPr/>
        </p:nvSpPr>
        <p:spPr>
          <a:xfrm>
            <a:off x="7465160" y="596779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FCA3685B-156F-80A0-AAF6-6F82101B82B5}"/>
              </a:ext>
            </a:extLst>
          </p:cNvPr>
          <p:cNvSpPr/>
          <p:nvPr/>
        </p:nvSpPr>
        <p:spPr>
          <a:xfrm>
            <a:off x="8296583" y="566197"/>
            <a:ext cx="1379313" cy="248531"/>
          </a:xfrm>
          <a:prstGeom prst="cube">
            <a:avLst>
              <a:gd name="adj" fmla="val 28788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D39B2DAC-1182-DCBB-3CDB-C5034C19E826}"/>
              </a:ext>
            </a:extLst>
          </p:cNvPr>
          <p:cNvSpPr/>
          <p:nvPr/>
        </p:nvSpPr>
        <p:spPr>
          <a:xfrm>
            <a:off x="8296583" y="2586045"/>
            <a:ext cx="1379313" cy="248531"/>
          </a:xfrm>
          <a:prstGeom prst="cube">
            <a:avLst>
              <a:gd name="adj" fmla="val 28789"/>
            </a:avLst>
          </a:prstGeom>
          <a:solidFill>
            <a:srgbClr val="973E95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E526019-F617-CAC5-0CDB-DBF6C68A9D10}"/>
              </a:ext>
            </a:extLst>
          </p:cNvPr>
          <p:cNvGrpSpPr/>
          <p:nvPr/>
        </p:nvGrpSpPr>
        <p:grpSpPr>
          <a:xfrm>
            <a:off x="2336470" y="1300304"/>
            <a:ext cx="609621" cy="1002528"/>
            <a:chOff x="179052" y="2588041"/>
            <a:chExt cx="652803" cy="1073540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A07E5412-1D5B-327E-67E9-2FD5FBB3F5BB}"/>
                </a:ext>
              </a:extLst>
            </p:cNvPr>
            <p:cNvSpPr/>
            <p:nvPr/>
          </p:nvSpPr>
          <p:spPr>
            <a:xfrm>
              <a:off x="179052" y="258804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F5F0FA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27" name="立方体 26">
              <a:extLst>
                <a:ext uri="{FF2B5EF4-FFF2-40B4-BE49-F238E27FC236}">
                  <a16:creationId xmlns:a16="http://schemas.microsoft.com/office/drawing/2014/main" id="{5147DE06-E3E7-28A3-3DDD-4656309CCDE2}"/>
                </a:ext>
              </a:extLst>
            </p:cNvPr>
            <p:cNvSpPr/>
            <p:nvPr/>
          </p:nvSpPr>
          <p:spPr>
            <a:xfrm>
              <a:off x="272478" y="2647209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D8B1D4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0304AFF2-FDEA-7C9C-9B98-14FA2E803625}"/>
                </a:ext>
              </a:extLst>
            </p:cNvPr>
            <p:cNvSpPr/>
            <p:nvPr/>
          </p:nvSpPr>
          <p:spPr>
            <a:xfrm>
              <a:off x="357595" y="268823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C38BBF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F6649D03-A905-96A1-5B88-CB72724839BC}"/>
                </a:ext>
              </a:extLst>
            </p:cNvPr>
            <p:cNvSpPr/>
            <p:nvPr/>
          </p:nvSpPr>
          <p:spPr>
            <a:xfrm>
              <a:off x="442712" y="2732376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AD66A9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</p:grpSp>
      <p:sp>
        <p:nvSpPr>
          <p:cNvPr id="30" name="立方体 29">
            <a:extLst>
              <a:ext uri="{FF2B5EF4-FFF2-40B4-BE49-F238E27FC236}">
                <a16:creationId xmlns:a16="http://schemas.microsoft.com/office/drawing/2014/main" id="{E5204551-5B94-2C25-7DAB-5E3C004FD565}"/>
              </a:ext>
            </a:extLst>
          </p:cNvPr>
          <p:cNvSpPr/>
          <p:nvPr/>
        </p:nvSpPr>
        <p:spPr>
          <a:xfrm>
            <a:off x="3842232" y="1394458"/>
            <a:ext cx="414856" cy="653697"/>
          </a:xfrm>
          <a:prstGeom prst="cube">
            <a:avLst>
              <a:gd name="adj" fmla="val 34725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73A9EA3A-80F9-F5F6-19EE-D6DE48921452}"/>
              </a:ext>
            </a:extLst>
          </p:cNvPr>
          <p:cNvSpPr/>
          <p:nvPr/>
        </p:nvSpPr>
        <p:spPr>
          <a:xfrm>
            <a:off x="5178770" y="1498804"/>
            <a:ext cx="486861" cy="48686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FF5ADBCC-49B9-D8EF-9679-3C0BEFF823D1}"/>
              </a:ext>
            </a:extLst>
          </p:cNvPr>
          <p:cNvSpPr/>
          <p:nvPr/>
        </p:nvSpPr>
        <p:spPr>
          <a:xfrm>
            <a:off x="6658996" y="1491462"/>
            <a:ext cx="644217" cy="440643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CF32408C-D609-3A54-75B1-7CAAB3D46061}"/>
              </a:ext>
            </a:extLst>
          </p:cNvPr>
          <p:cNvSpPr/>
          <p:nvPr/>
        </p:nvSpPr>
        <p:spPr>
          <a:xfrm>
            <a:off x="8296583" y="1566412"/>
            <a:ext cx="1379313" cy="248531"/>
          </a:xfrm>
          <a:prstGeom prst="cube">
            <a:avLst>
              <a:gd name="adj" fmla="val 28788"/>
            </a:avLst>
          </a:prstGeom>
          <a:gradFill>
            <a:gsLst>
              <a:gs pos="0">
                <a:srgbClr val="FFFFFF"/>
              </a:gs>
              <a:gs pos="100000">
                <a:srgbClr val="945A91"/>
              </a:gs>
            </a:gsLst>
            <a:lin ang="0" scaled="1"/>
          </a:gra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EDBC520-4204-1B09-A0CD-52AB0178F847}"/>
              </a:ext>
            </a:extLst>
          </p:cNvPr>
          <p:cNvGrpSpPr/>
          <p:nvPr/>
        </p:nvGrpSpPr>
        <p:grpSpPr>
          <a:xfrm>
            <a:off x="2963433" y="336297"/>
            <a:ext cx="293607" cy="766593"/>
            <a:chOff x="882353" y="1567604"/>
            <a:chExt cx="314404" cy="82089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DA539B2-8C3A-89EB-22CF-A8CF14F346AD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46768C-4126-8076-0462-AAF266B21A09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05BF602-12ED-71A9-7D02-12FD10D2E2B7}"/>
              </a:ext>
            </a:extLst>
          </p:cNvPr>
          <p:cNvGrpSpPr/>
          <p:nvPr/>
        </p:nvGrpSpPr>
        <p:grpSpPr>
          <a:xfrm>
            <a:off x="3133917" y="342114"/>
            <a:ext cx="293607" cy="766593"/>
            <a:chOff x="1064913" y="1573834"/>
            <a:chExt cx="314404" cy="82089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E1E1042-DA32-CACE-B063-D5027AEDE0CA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571BF94-A619-32A3-E3CA-A491C7A59CD7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F4BD26-1A25-26A2-AB67-331003FE05DC}"/>
              </a:ext>
            </a:extLst>
          </p:cNvPr>
          <p:cNvGrpSpPr/>
          <p:nvPr/>
        </p:nvGrpSpPr>
        <p:grpSpPr>
          <a:xfrm>
            <a:off x="3323208" y="342234"/>
            <a:ext cx="293607" cy="766593"/>
            <a:chOff x="1267611" y="1573963"/>
            <a:chExt cx="314404" cy="82089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9D09912-3E1A-78C8-D364-A019AEEE04D0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9C5E4-B238-1220-F83E-FC8A44045C49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77D730CF-7067-BCA3-93DC-2C23801FAF6B}"/>
              </a:ext>
            </a:extLst>
          </p:cNvPr>
          <p:cNvSpPr/>
          <p:nvPr/>
        </p:nvSpPr>
        <p:spPr>
          <a:xfrm>
            <a:off x="2993911" y="1652450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C2F10841-3B14-E370-8060-F036165F658D}"/>
              </a:ext>
            </a:extLst>
          </p:cNvPr>
          <p:cNvSpPr/>
          <p:nvPr/>
        </p:nvSpPr>
        <p:spPr>
          <a:xfrm>
            <a:off x="4373415" y="1622000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44B2349C-BE4E-8267-2D7B-D5BE8B8432DA}"/>
              </a:ext>
            </a:extLst>
          </p:cNvPr>
          <p:cNvSpPr/>
          <p:nvPr/>
        </p:nvSpPr>
        <p:spPr>
          <a:xfrm>
            <a:off x="5794168" y="1621999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839A067E-63ED-FB2A-A7CA-FA72F6763BBC}"/>
              </a:ext>
            </a:extLst>
          </p:cNvPr>
          <p:cNvSpPr/>
          <p:nvPr/>
        </p:nvSpPr>
        <p:spPr>
          <a:xfrm>
            <a:off x="7465160" y="1600892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B2463D-7C48-1D67-944C-786391006AF8}"/>
              </a:ext>
            </a:extLst>
          </p:cNvPr>
          <p:cNvGrpSpPr/>
          <p:nvPr/>
        </p:nvGrpSpPr>
        <p:grpSpPr>
          <a:xfrm>
            <a:off x="2987987" y="1418274"/>
            <a:ext cx="293607" cy="766593"/>
            <a:chOff x="882353" y="1567604"/>
            <a:chExt cx="314404" cy="82089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338D1D2-E1F8-E7C7-6DC9-9D833CDA610E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2010694-7276-8C0A-8B2B-25E050B2940D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062E89A-9686-F94F-9FCD-763E653E6C01}"/>
              </a:ext>
            </a:extLst>
          </p:cNvPr>
          <p:cNvGrpSpPr/>
          <p:nvPr/>
        </p:nvGrpSpPr>
        <p:grpSpPr>
          <a:xfrm>
            <a:off x="3158471" y="1424091"/>
            <a:ext cx="293607" cy="766593"/>
            <a:chOff x="1064913" y="1573834"/>
            <a:chExt cx="314404" cy="82089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37D08CA-8A98-89DD-81D5-338BCEC328AD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E3A0966-64B7-439C-D44A-D435F090AF8B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93A8282-49DE-6CCE-B18F-D7ED53F9A055}"/>
              </a:ext>
            </a:extLst>
          </p:cNvPr>
          <p:cNvGrpSpPr/>
          <p:nvPr/>
        </p:nvGrpSpPr>
        <p:grpSpPr>
          <a:xfrm>
            <a:off x="3347763" y="1424213"/>
            <a:ext cx="293607" cy="766593"/>
            <a:chOff x="1267611" y="1573963"/>
            <a:chExt cx="314404" cy="820893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7F4596B-65C0-FD03-97DB-ECA40033066D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5EBA3EE-4068-D288-C3C7-B1A028651B88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sp>
        <p:nvSpPr>
          <p:cNvPr id="56" name="箭头: 右 55">
            <a:extLst>
              <a:ext uri="{FF2B5EF4-FFF2-40B4-BE49-F238E27FC236}">
                <a16:creationId xmlns:a16="http://schemas.microsoft.com/office/drawing/2014/main" id="{F366374D-09FF-4CBB-C842-CD5B36514E87}"/>
              </a:ext>
            </a:extLst>
          </p:cNvPr>
          <p:cNvSpPr/>
          <p:nvPr/>
        </p:nvSpPr>
        <p:spPr>
          <a:xfrm>
            <a:off x="2993911" y="2626976"/>
            <a:ext cx="752685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6356F84F-4D8F-F7D3-FA00-428AB52CD665}"/>
              </a:ext>
            </a:extLst>
          </p:cNvPr>
          <p:cNvSpPr/>
          <p:nvPr/>
        </p:nvSpPr>
        <p:spPr>
          <a:xfrm>
            <a:off x="4373415" y="2596526"/>
            <a:ext cx="698513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B8382D46-9754-70E4-2B9F-AAB006D950F3}"/>
              </a:ext>
            </a:extLst>
          </p:cNvPr>
          <p:cNvSpPr/>
          <p:nvPr/>
        </p:nvSpPr>
        <p:spPr>
          <a:xfrm>
            <a:off x="5794168" y="2596526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E562A87-FAC1-14B4-8499-A2DC7020B1FD}"/>
              </a:ext>
            </a:extLst>
          </p:cNvPr>
          <p:cNvSpPr/>
          <p:nvPr/>
        </p:nvSpPr>
        <p:spPr>
          <a:xfrm>
            <a:off x="7465160" y="2575418"/>
            <a:ext cx="644219" cy="179572"/>
          </a:xfrm>
          <a:prstGeom prst="rightArrow">
            <a:avLst/>
          </a:prstGeom>
          <a:solidFill>
            <a:srgbClr val="F5F0FA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529B314-D666-8386-AC60-89920A4FE172}"/>
              </a:ext>
            </a:extLst>
          </p:cNvPr>
          <p:cNvGrpSpPr/>
          <p:nvPr/>
        </p:nvGrpSpPr>
        <p:grpSpPr>
          <a:xfrm>
            <a:off x="2987987" y="2392801"/>
            <a:ext cx="293607" cy="766593"/>
            <a:chOff x="882353" y="1567604"/>
            <a:chExt cx="314404" cy="82089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1AD2D0A-492A-66C1-3C83-8E0C4E40C24D}"/>
                </a:ext>
              </a:extLst>
            </p:cNvPr>
            <p:cNvSpPr/>
            <p:nvPr/>
          </p:nvSpPr>
          <p:spPr>
            <a:xfrm>
              <a:off x="952952" y="156760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3FFFCD6-CA76-7002-FF4F-5253A18378DA}"/>
                </a:ext>
              </a:extLst>
            </p:cNvPr>
            <p:cNvSpPr txBox="1"/>
            <p:nvPr/>
          </p:nvSpPr>
          <p:spPr>
            <a:xfrm rot="16200000">
              <a:off x="757011" y="1801727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86FC997-127F-811F-7FED-0133B6494A3E}"/>
              </a:ext>
            </a:extLst>
          </p:cNvPr>
          <p:cNvGrpSpPr/>
          <p:nvPr/>
        </p:nvGrpSpPr>
        <p:grpSpPr>
          <a:xfrm>
            <a:off x="3158471" y="2398618"/>
            <a:ext cx="293607" cy="766593"/>
            <a:chOff x="1064913" y="1573834"/>
            <a:chExt cx="314404" cy="820893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B1BE9CF-8E6A-D356-4139-FE88298AFB57}"/>
                </a:ext>
              </a:extLst>
            </p:cNvPr>
            <p:cNvSpPr/>
            <p:nvPr/>
          </p:nvSpPr>
          <p:spPr>
            <a:xfrm>
              <a:off x="1146006" y="1573834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BFC083B-C94B-5643-999A-2EA920F18148}"/>
                </a:ext>
              </a:extLst>
            </p:cNvPr>
            <p:cNvSpPr txBox="1"/>
            <p:nvPr/>
          </p:nvSpPr>
          <p:spPr>
            <a:xfrm rot="16200000">
              <a:off x="939571" y="1808086"/>
              <a:ext cx="565088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conv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A99C40C-BD18-62EA-98FF-CFCC05689D77}"/>
              </a:ext>
            </a:extLst>
          </p:cNvPr>
          <p:cNvGrpSpPr/>
          <p:nvPr/>
        </p:nvGrpSpPr>
        <p:grpSpPr>
          <a:xfrm>
            <a:off x="3347763" y="2398738"/>
            <a:ext cx="293607" cy="766593"/>
            <a:chOff x="1267611" y="1573963"/>
            <a:chExt cx="314404" cy="820893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D8395B2-C2AC-75D4-054A-64E4C6D185C7}"/>
                </a:ext>
              </a:extLst>
            </p:cNvPr>
            <p:cNvSpPr/>
            <p:nvPr/>
          </p:nvSpPr>
          <p:spPr>
            <a:xfrm>
              <a:off x="1343900" y="1573963"/>
              <a:ext cx="184636" cy="820893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  <a:defRPr/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D485C1E-51EC-BB9B-95C7-C121B36A74CF}"/>
                </a:ext>
              </a:extLst>
            </p:cNvPr>
            <p:cNvSpPr txBox="1"/>
            <p:nvPr/>
          </p:nvSpPr>
          <p:spPr>
            <a:xfrm rot="16200000">
              <a:off x="1196340" y="1805222"/>
              <a:ext cx="456946" cy="314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8" dirty="0"/>
                <a:t>C2f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0D2B77B-BF34-07B5-7DB2-1F245D439D93}"/>
              </a:ext>
            </a:extLst>
          </p:cNvPr>
          <p:cNvGrpSpPr/>
          <p:nvPr/>
        </p:nvGrpSpPr>
        <p:grpSpPr>
          <a:xfrm>
            <a:off x="4377006" y="566196"/>
            <a:ext cx="322396" cy="2252451"/>
            <a:chOff x="308901" y="2425773"/>
            <a:chExt cx="138340" cy="129601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F12619A-258C-83BC-3A04-C6EFFC9B05AF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294F29D-42E5-277B-7243-D6889C4E1111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844DC951-6B76-B0FD-B071-4A68CCADFEBB}"/>
              </a:ext>
            </a:extLst>
          </p:cNvPr>
          <p:cNvSpPr txBox="1"/>
          <p:nvPr/>
        </p:nvSpPr>
        <p:spPr>
          <a:xfrm>
            <a:off x="3724455" y="1600892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9D74024-6396-0B52-FF56-C914C80C82EE}"/>
              </a:ext>
            </a:extLst>
          </p:cNvPr>
          <p:cNvSpPr txBox="1"/>
          <p:nvPr/>
        </p:nvSpPr>
        <p:spPr>
          <a:xfrm>
            <a:off x="5103614" y="1630604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5AAAA3C-DEFA-5AF6-C952-7B5D30EEF53C}"/>
              </a:ext>
            </a:extLst>
          </p:cNvPr>
          <p:cNvSpPr txBox="1"/>
          <p:nvPr/>
        </p:nvSpPr>
        <p:spPr>
          <a:xfrm>
            <a:off x="8716551" y="1533514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9151466-F514-82D4-2C1F-2A9CF75B17E9}"/>
              </a:ext>
            </a:extLst>
          </p:cNvPr>
          <p:cNvSpPr txBox="1"/>
          <p:nvPr/>
        </p:nvSpPr>
        <p:spPr>
          <a:xfrm>
            <a:off x="6668047" y="1598762"/>
            <a:ext cx="442750" cy="350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1" dirty="0"/>
              <a:t>×4</a:t>
            </a:r>
            <a:endParaRPr lang="zh-CN" altLang="en-US" sz="1681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F8C14C2-361C-97F1-D77B-4BE8C34CFA8C}"/>
              </a:ext>
            </a:extLst>
          </p:cNvPr>
          <p:cNvGrpSpPr/>
          <p:nvPr/>
        </p:nvGrpSpPr>
        <p:grpSpPr>
          <a:xfrm>
            <a:off x="4620433" y="566196"/>
            <a:ext cx="322396" cy="2252451"/>
            <a:chOff x="2656734" y="1813789"/>
            <a:chExt cx="345234" cy="241199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3004A7C-1979-4A7C-25FB-0B259D390EBC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FECE058-036A-AE01-D147-E7F919D6DBBE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0D1A573-679B-E008-C205-9EE3C7082B54}"/>
              </a:ext>
            </a:extLst>
          </p:cNvPr>
          <p:cNvGrpSpPr/>
          <p:nvPr/>
        </p:nvGrpSpPr>
        <p:grpSpPr>
          <a:xfrm>
            <a:off x="5760506" y="566196"/>
            <a:ext cx="322396" cy="2252451"/>
            <a:chOff x="308901" y="2425773"/>
            <a:chExt cx="138340" cy="129601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958551D-41FD-42F5-8376-00BE2B5A5896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6088D23-51F8-02D7-A611-CFF2D45C38E1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758B2F-6EF0-C187-8AC9-58A561D553E0}"/>
              </a:ext>
            </a:extLst>
          </p:cNvPr>
          <p:cNvGrpSpPr/>
          <p:nvPr/>
        </p:nvGrpSpPr>
        <p:grpSpPr>
          <a:xfrm>
            <a:off x="6003933" y="566196"/>
            <a:ext cx="322396" cy="2252451"/>
            <a:chOff x="2656734" y="1813789"/>
            <a:chExt cx="345234" cy="2411999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534ED68-834D-9CED-6921-C4B2B236C99A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4CA4833-8153-2B4F-D6C1-E80DF71F3D2C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62390D-D19F-E984-AAD1-34939AC23239}"/>
              </a:ext>
            </a:extLst>
          </p:cNvPr>
          <p:cNvGrpSpPr/>
          <p:nvPr/>
        </p:nvGrpSpPr>
        <p:grpSpPr>
          <a:xfrm>
            <a:off x="7440808" y="561248"/>
            <a:ext cx="322396" cy="2252451"/>
            <a:chOff x="308901" y="2425773"/>
            <a:chExt cx="138340" cy="1296011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2F69C95-12E3-5CDB-C28B-D6F1C696864F}"/>
                </a:ext>
              </a:extLst>
            </p:cNvPr>
            <p:cNvSpPr/>
            <p:nvPr/>
          </p:nvSpPr>
          <p:spPr>
            <a:xfrm>
              <a:off x="340549" y="2425773"/>
              <a:ext cx="98938" cy="1296011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7358FD57-C976-CEA5-589D-F19CF20D7652}"/>
                </a:ext>
              </a:extLst>
            </p:cNvPr>
            <p:cNvSpPr txBox="1"/>
            <p:nvPr/>
          </p:nvSpPr>
          <p:spPr>
            <a:xfrm rot="16200000">
              <a:off x="211959" y="2995670"/>
              <a:ext cx="332224" cy="13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conv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C4FE81C-94AD-15CE-D672-39AF91A8D139}"/>
              </a:ext>
            </a:extLst>
          </p:cNvPr>
          <p:cNvGrpSpPr/>
          <p:nvPr/>
        </p:nvGrpSpPr>
        <p:grpSpPr>
          <a:xfrm>
            <a:off x="7684234" y="561248"/>
            <a:ext cx="322396" cy="2252451"/>
            <a:chOff x="2656734" y="1813789"/>
            <a:chExt cx="345234" cy="2411999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64BB8837-40DD-4D1B-56C5-E2A219BBF9C9}"/>
                </a:ext>
              </a:extLst>
            </p:cNvPr>
            <p:cNvSpPr/>
            <p:nvPr/>
          </p:nvSpPr>
          <p:spPr>
            <a:xfrm>
              <a:off x="2737135" y="1813789"/>
              <a:ext cx="246902" cy="2411999"/>
            </a:xfrm>
            <a:prstGeom prst="rect">
              <a:avLst/>
            </a:prstGeom>
            <a:solidFill>
              <a:srgbClr val="F8A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08"/>
                </a:lnSpc>
              </a:pPr>
              <a:endParaRPr lang="zh-CN" altLang="en-US" sz="1681" dirty="0">
                <a:solidFill>
                  <a:schemeClr val="tx1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ED11929F-D9B1-EEB4-4C54-F25B4FF2106F}"/>
                </a:ext>
              </a:extLst>
            </p:cNvPr>
            <p:cNvSpPr txBox="1"/>
            <p:nvPr/>
          </p:nvSpPr>
          <p:spPr>
            <a:xfrm rot="16200000">
              <a:off x="2582855" y="2843178"/>
              <a:ext cx="492992" cy="34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95" dirty="0"/>
                <a:t>C2f</a:t>
              </a:r>
            </a:p>
          </p:txBody>
        </p:sp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6BF5C9E-66BE-EC84-5951-EBBE5A3FD496}"/>
              </a:ext>
            </a:extLst>
          </p:cNvPr>
          <p:cNvSpPr/>
          <p:nvPr/>
        </p:nvSpPr>
        <p:spPr>
          <a:xfrm>
            <a:off x="3762619" y="386241"/>
            <a:ext cx="561128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CEEAE2D-7BA6-DB7D-ACB3-5B6F94103A81}"/>
              </a:ext>
            </a:extLst>
          </p:cNvPr>
          <p:cNvGrpSpPr/>
          <p:nvPr/>
        </p:nvGrpSpPr>
        <p:grpSpPr>
          <a:xfrm>
            <a:off x="3762619" y="4872838"/>
            <a:ext cx="499620" cy="471069"/>
            <a:chOff x="3295619" y="3441530"/>
            <a:chExt cx="1051021" cy="366388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A3B6C9E-1622-985F-F651-C493CE00BE97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AB3EA80B-F9C7-0206-8DB9-0DD85823CFCE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3A3B860-8045-5047-DBFD-8A23861D8025}"/>
              </a:ext>
            </a:extLst>
          </p:cNvPr>
          <p:cNvGrpSpPr/>
          <p:nvPr/>
        </p:nvGrpSpPr>
        <p:grpSpPr>
          <a:xfrm>
            <a:off x="5070942" y="4883438"/>
            <a:ext cx="579317" cy="471069"/>
            <a:chOff x="3295619" y="3441530"/>
            <a:chExt cx="1051021" cy="366388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0436747-C284-9F7C-2A90-B64D37D6C098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04EC466-047B-3D81-A5C1-E3EE22124832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F1B4CA6-C179-7AA1-7B92-43467AE8381E}"/>
              </a:ext>
            </a:extLst>
          </p:cNvPr>
          <p:cNvGrpSpPr/>
          <p:nvPr/>
        </p:nvGrpSpPr>
        <p:grpSpPr>
          <a:xfrm>
            <a:off x="6504516" y="4872840"/>
            <a:ext cx="884980" cy="471069"/>
            <a:chOff x="3295619" y="3441530"/>
            <a:chExt cx="1051021" cy="366388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88883C7-00E4-DBF5-E5A3-B68F895F81A6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EAC9A6E-4130-A069-5E1E-9719B72FD1C3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561551D-F98D-0477-47E9-D37102AE9D4E}"/>
              </a:ext>
            </a:extLst>
          </p:cNvPr>
          <p:cNvGrpSpPr/>
          <p:nvPr/>
        </p:nvGrpSpPr>
        <p:grpSpPr>
          <a:xfrm>
            <a:off x="8249838" y="4869206"/>
            <a:ext cx="1379313" cy="471069"/>
            <a:chOff x="3295619" y="3441530"/>
            <a:chExt cx="1051021" cy="366388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E96CC43-D389-D779-D21E-4BE1328705D8}"/>
                </a:ext>
              </a:extLst>
            </p:cNvPr>
            <p:cNvSpPr/>
            <p:nvPr/>
          </p:nvSpPr>
          <p:spPr>
            <a:xfrm>
              <a:off x="3295619" y="3441530"/>
              <a:ext cx="1051021" cy="181008"/>
            </a:xfrm>
            <a:prstGeom prst="rect">
              <a:avLst/>
            </a:prstGeom>
            <a:solidFill>
              <a:srgbClr val="96D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CA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EE2FE1A-1F40-707E-28AB-75B9FB7B895B}"/>
                </a:ext>
              </a:extLst>
            </p:cNvPr>
            <p:cNvSpPr/>
            <p:nvPr/>
          </p:nvSpPr>
          <p:spPr>
            <a:xfrm>
              <a:off x="3295619" y="3615627"/>
              <a:ext cx="1051021" cy="192291"/>
            </a:xfrm>
            <a:prstGeom prst="rect">
              <a:avLst/>
            </a:prstGeom>
            <a:solidFill>
              <a:srgbClr val="EAE1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8" dirty="0">
                  <a:solidFill>
                    <a:schemeClr val="tx1"/>
                  </a:solidFill>
                </a:rPr>
                <a:t>SA</a:t>
              </a:r>
              <a:endParaRPr lang="zh-CN" altLang="en-US" sz="1308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97124222-FEF4-AEF5-A190-E70D03958FA8}"/>
              </a:ext>
            </a:extLst>
          </p:cNvPr>
          <p:cNvSpPr/>
          <p:nvPr/>
        </p:nvSpPr>
        <p:spPr>
          <a:xfrm>
            <a:off x="5080985" y="386241"/>
            <a:ext cx="64741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90ACB943-C3CD-D0A9-0D70-10FE7AF6EC97}"/>
              </a:ext>
            </a:extLst>
          </p:cNvPr>
          <p:cNvSpPr/>
          <p:nvPr/>
        </p:nvSpPr>
        <p:spPr>
          <a:xfrm>
            <a:off x="6561573" y="376753"/>
            <a:ext cx="791191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1A88E781-0ACC-E557-22A8-68B7B1FA10C8}"/>
              </a:ext>
            </a:extLst>
          </p:cNvPr>
          <p:cNvSpPr/>
          <p:nvPr/>
        </p:nvSpPr>
        <p:spPr>
          <a:xfrm>
            <a:off x="8218400" y="386241"/>
            <a:ext cx="1531905" cy="274289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29062"/>
                      <a:gd name="connsiteY0" fmla="*/ 298540 h 1791205"/>
                      <a:gd name="connsiteX1" fmla="*/ 298540 w 3929062"/>
                      <a:gd name="connsiteY1" fmla="*/ 0 h 1791205"/>
                      <a:gd name="connsiteX2" fmla="*/ 1031576 w 3929062"/>
                      <a:gd name="connsiteY2" fmla="*/ 0 h 1791205"/>
                      <a:gd name="connsiteX3" fmla="*/ 1664653 w 3929062"/>
                      <a:gd name="connsiteY3" fmla="*/ 0 h 1791205"/>
                      <a:gd name="connsiteX4" fmla="*/ 2264409 w 3929062"/>
                      <a:gd name="connsiteY4" fmla="*/ 0 h 1791205"/>
                      <a:gd name="connsiteX5" fmla="*/ 2964126 w 3929062"/>
                      <a:gd name="connsiteY5" fmla="*/ 0 h 1791205"/>
                      <a:gd name="connsiteX6" fmla="*/ 3630522 w 3929062"/>
                      <a:gd name="connsiteY6" fmla="*/ 0 h 1791205"/>
                      <a:gd name="connsiteX7" fmla="*/ 3929062 w 3929062"/>
                      <a:gd name="connsiteY7" fmla="*/ 298540 h 1791205"/>
                      <a:gd name="connsiteX8" fmla="*/ 3929062 w 3929062"/>
                      <a:gd name="connsiteY8" fmla="*/ 895603 h 1791205"/>
                      <a:gd name="connsiteX9" fmla="*/ 3929062 w 3929062"/>
                      <a:gd name="connsiteY9" fmla="*/ 1492665 h 1791205"/>
                      <a:gd name="connsiteX10" fmla="*/ 3630522 w 3929062"/>
                      <a:gd name="connsiteY10" fmla="*/ 1791205 h 1791205"/>
                      <a:gd name="connsiteX11" fmla="*/ 2930806 w 3929062"/>
                      <a:gd name="connsiteY11" fmla="*/ 1791205 h 1791205"/>
                      <a:gd name="connsiteX12" fmla="*/ 2197770 w 3929062"/>
                      <a:gd name="connsiteY12" fmla="*/ 1791205 h 1791205"/>
                      <a:gd name="connsiteX13" fmla="*/ 1464734 w 3929062"/>
                      <a:gd name="connsiteY13" fmla="*/ 1791205 h 1791205"/>
                      <a:gd name="connsiteX14" fmla="*/ 298540 w 3929062"/>
                      <a:gd name="connsiteY14" fmla="*/ 1791205 h 1791205"/>
                      <a:gd name="connsiteX15" fmla="*/ 0 w 3929062"/>
                      <a:gd name="connsiteY15" fmla="*/ 1492665 h 1791205"/>
                      <a:gd name="connsiteX16" fmla="*/ 0 w 3929062"/>
                      <a:gd name="connsiteY16" fmla="*/ 883661 h 1791205"/>
                      <a:gd name="connsiteX17" fmla="*/ 0 w 3929062"/>
                      <a:gd name="connsiteY17" fmla="*/ 298540 h 179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929062" h="1791205" extrusionOk="0">
                        <a:moveTo>
                          <a:pt x="0" y="298540"/>
                        </a:moveTo>
                        <a:cubicBezTo>
                          <a:pt x="-29113" y="115703"/>
                          <a:pt x="127712" y="2233"/>
                          <a:pt x="298540" y="0"/>
                        </a:cubicBezTo>
                        <a:cubicBezTo>
                          <a:pt x="503674" y="25197"/>
                          <a:pt x="815582" y="27951"/>
                          <a:pt x="1031576" y="0"/>
                        </a:cubicBezTo>
                        <a:cubicBezTo>
                          <a:pt x="1247570" y="-27951"/>
                          <a:pt x="1415248" y="-26501"/>
                          <a:pt x="1664653" y="0"/>
                        </a:cubicBezTo>
                        <a:cubicBezTo>
                          <a:pt x="1914058" y="26501"/>
                          <a:pt x="2038604" y="22698"/>
                          <a:pt x="2264409" y="0"/>
                        </a:cubicBezTo>
                        <a:cubicBezTo>
                          <a:pt x="2490214" y="-22698"/>
                          <a:pt x="2640498" y="-11001"/>
                          <a:pt x="2964126" y="0"/>
                        </a:cubicBezTo>
                        <a:cubicBezTo>
                          <a:pt x="3287754" y="11001"/>
                          <a:pt x="3426884" y="-21966"/>
                          <a:pt x="3630522" y="0"/>
                        </a:cubicBezTo>
                        <a:cubicBezTo>
                          <a:pt x="3807187" y="-19180"/>
                          <a:pt x="3905065" y="154749"/>
                          <a:pt x="3929062" y="298540"/>
                        </a:cubicBezTo>
                        <a:cubicBezTo>
                          <a:pt x="3922278" y="538492"/>
                          <a:pt x="3914273" y="680224"/>
                          <a:pt x="3929062" y="895603"/>
                        </a:cubicBezTo>
                        <a:cubicBezTo>
                          <a:pt x="3943851" y="1110982"/>
                          <a:pt x="3942255" y="1258098"/>
                          <a:pt x="3929062" y="1492665"/>
                        </a:cubicBezTo>
                        <a:cubicBezTo>
                          <a:pt x="3890226" y="1655323"/>
                          <a:pt x="3808444" y="1755438"/>
                          <a:pt x="3630522" y="1791205"/>
                        </a:cubicBezTo>
                        <a:cubicBezTo>
                          <a:pt x="3392184" y="1817892"/>
                          <a:pt x="3178147" y="1810254"/>
                          <a:pt x="2930806" y="1791205"/>
                        </a:cubicBezTo>
                        <a:cubicBezTo>
                          <a:pt x="2683465" y="1772156"/>
                          <a:pt x="2413973" y="1759228"/>
                          <a:pt x="2197770" y="1791205"/>
                        </a:cubicBezTo>
                        <a:cubicBezTo>
                          <a:pt x="1981567" y="1823182"/>
                          <a:pt x="1640607" y="1801908"/>
                          <a:pt x="1464734" y="1791205"/>
                        </a:cubicBezTo>
                        <a:cubicBezTo>
                          <a:pt x="1288861" y="1780502"/>
                          <a:pt x="537765" y="1797247"/>
                          <a:pt x="298540" y="1791205"/>
                        </a:cubicBezTo>
                        <a:cubicBezTo>
                          <a:pt x="117404" y="1775888"/>
                          <a:pt x="-22800" y="1623460"/>
                          <a:pt x="0" y="1492665"/>
                        </a:cubicBezTo>
                        <a:cubicBezTo>
                          <a:pt x="-9946" y="1354867"/>
                          <a:pt x="-15451" y="1165931"/>
                          <a:pt x="0" y="883661"/>
                        </a:cubicBezTo>
                        <a:cubicBezTo>
                          <a:pt x="15451" y="601391"/>
                          <a:pt x="7200" y="539805"/>
                          <a:pt x="0" y="2985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1">
              <a:solidFill>
                <a:srgbClr val="7030A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8C337EA-BE51-4500-B0BA-057824480C1F}"/>
              </a:ext>
            </a:extLst>
          </p:cNvPr>
          <p:cNvSpPr txBox="1"/>
          <p:nvPr/>
        </p:nvSpPr>
        <p:spPr>
          <a:xfrm>
            <a:off x="1995716" y="3297408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3*300*300</a:t>
            </a:r>
            <a:endParaRPr lang="zh-CN" altLang="en-US" sz="1400" b="1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6DC091B-CEE3-1533-5D6D-8653EF7CB2C9}"/>
              </a:ext>
            </a:extLst>
          </p:cNvPr>
          <p:cNvSpPr txBox="1"/>
          <p:nvPr/>
        </p:nvSpPr>
        <p:spPr>
          <a:xfrm>
            <a:off x="3495981" y="3320016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64*300*300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0406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5EC76A-C2CD-CBF4-B50C-934062F7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1" y="139046"/>
            <a:ext cx="7539317" cy="47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833822-61EC-80F2-1F02-457DCE3BE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r="-1"/>
          <a:stretch/>
        </p:blipFill>
        <p:spPr bwMode="auto">
          <a:xfrm>
            <a:off x="0" y="4195823"/>
            <a:ext cx="5324639" cy="259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5E9556-6445-A1B1-DE4A-ECADDD7D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35" y="0"/>
            <a:ext cx="4153107" cy="2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279F71-ADC0-20AC-C600-C9AF1FAA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1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C0D416-BE39-92C1-0007-56EA67C4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53" y="85302"/>
            <a:ext cx="5691319" cy="67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19AB36-B3DA-0B1F-8B92-35DAC509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448306"/>
            <a:ext cx="2353817" cy="56573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4FD217-61F8-D6DB-9159-037F8C97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58" y="1255853"/>
            <a:ext cx="568721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A5729E-0430-FFC3-6885-3A539932C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6"/>
          <a:stretch/>
        </p:blipFill>
        <p:spPr>
          <a:xfrm>
            <a:off x="1205753" y="0"/>
            <a:ext cx="709418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03D09F-D5A6-BFD7-196E-7E5BEC2F6F36}"/>
              </a:ext>
            </a:extLst>
          </p:cNvPr>
          <p:cNvSpPr/>
          <p:nvPr/>
        </p:nvSpPr>
        <p:spPr>
          <a:xfrm>
            <a:off x="6494585" y="2836985"/>
            <a:ext cx="1875692" cy="402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1AA762-EB10-F0FF-6879-8A8BC0A98DA4}"/>
              </a:ext>
            </a:extLst>
          </p:cNvPr>
          <p:cNvSpPr txBox="1"/>
          <p:nvPr/>
        </p:nvSpPr>
        <p:spPr>
          <a:xfrm>
            <a:off x="7133493" y="123092"/>
            <a:ext cx="4535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更换通道聚合模块（</a:t>
            </a:r>
            <a:r>
              <a:rPr lang="en-US" altLang="zh-CN" b="1" dirty="0"/>
              <a:t>GAM</a:t>
            </a:r>
            <a:r>
              <a:rPr lang="zh-CN" altLang="en-US" b="1" dirty="0"/>
              <a:t>、</a:t>
            </a:r>
            <a:r>
              <a:rPr lang="en-US" altLang="zh-CN" b="1" dirty="0"/>
              <a:t>Transformer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减少参数方式：</a:t>
            </a:r>
            <a:endParaRPr lang="en-US" altLang="zh-CN" b="1" dirty="0"/>
          </a:p>
          <a:p>
            <a:r>
              <a:rPr lang="en-US" altLang="zh-CN" dirty="0"/>
              <a:t>max</a:t>
            </a:r>
            <a:r>
              <a:rPr lang="zh-CN" altLang="en-US" dirty="0"/>
              <a:t>操作替换</a:t>
            </a:r>
            <a:r>
              <a:rPr lang="en-US" altLang="zh-CN" dirty="0"/>
              <a:t>1*1conv</a:t>
            </a:r>
          </a:p>
          <a:p>
            <a:r>
              <a:rPr lang="zh-CN" altLang="en-US" dirty="0"/>
              <a:t>先单独应用</a:t>
            </a:r>
            <a:r>
              <a:rPr lang="en-US" altLang="zh-CN" dirty="0"/>
              <a:t>CBAM</a:t>
            </a:r>
            <a:r>
              <a:rPr lang="zh-CN" altLang="en-US" dirty="0"/>
              <a:t>再</a:t>
            </a:r>
            <a:r>
              <a:rPr lang="en-US" altLang="zh-CN" dirty="0" err="1"/>
              <a:t>concat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08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E08A2879-AC37-952D-F482-AAE2B65AD78E}"/>
              </a:ext>
            </a:extLst>
          </p:cNvPr>
          <p:cNvGrpSpPr/>
          <p:nvPr/>
        </p:nvGrpSpPr>
        <p:grpSpPr>
          <a:xfrm>
            <a:off x="499984" y="143645"/>
            <a:ext cx="4852521" cy="4423461"/>
            <a:chOff x="3517756" y="2434539"/>
            <a:chExt cx="4852521" cy="44234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2B501EC-D6FD-FA7F-D1A8-0EA48A96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2" t="35499" r="27765"/>
            <a:stretch/>
          </p:blipFill>
          <p:spPr>
            <a:xfrm>
              <a:off x="3517756" y="2434539"/>
              <a:ext cx="4775046" cy="442346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2653CBF-915B-7916-4E47-0E4C5712DB4D}"/>
                </a:ext>
              </a:extLst>
            </p:cNvPr>
            <p:cNvSpPr/>
            <p:nvPr/>
          </p:nvSpPr>
          <p:spPr>
            <a:xfrm>
              <a:off x="6494585" y="2836985"/>
              <a:ext cx="1875692" cy="40210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BFF8A32-DEB8-4582-5DF4-DF03A42A443C}"/>
              </a:ext>
            </a:extLst>
          </p:cNvPr>
          <p:cNvSpPr txBox="1"/>
          <p:nvPr/>
        </p:nvSpPr>
        <p:spPr>
          <a:xfrm>
            <a:off x="564632" y="5455446"/>
            <a:ext cx="4535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更换通道聚合模块（</a:t>
            </a:r>
            <a:r>
              <a:rPr lang="en-US" altLang="zh-CN" b="1" dirty="0"/>
              <a:t>GAM</a:t>
            </a:r>
            <a:r>
              <a:rPr lang="zh-CN" altLang="en-US" b="1" dirty="0"/>
              <a:t>、</a:t>
            </a:r>
            <a:r>
              <a:rPr lang="en-US" altLang="zh-CN" b="1" dirty="0"/>
              <a:t>Transformer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减少参数方式：</a:t>
            </a:r>
            <a:endParaRPr lang="en-US" altLang="zh-CN" b="1" dirty="0"/>
          </a:p>
          <a:p>
            <a:r>
              <a:rPr lang="en-US" altLang="zh-CN" dirty="0"/>
              <a:t>max</a:t>
            </a:r>
            <a:r>
              <a:rPr lang="zh-CN" altLang="en-US" dirty="0"/>
              <a:t>操作替换</a:t>
            </a:r>
            <a:r>
              <a:rPr lang="en-US" altLang="zh-CN" dirty="0"/>
              <a:t>1*1conv</a:t>
            </a:r>
          </a:p>
          <a:p>
            <a:r>
              <a:rPr lang="zh-CN" altLang="en-US" dirty="0"/>
              <a:t>先单独应用</a:t>
            </a:r>
            <a:r>
              <a:rPr lang="en-US" altLang="zh-CN" dirty="0"/>
              <a:t>CBAM</a:t>
            </a:r>
            <a:r>
              <a:rPr lang="zh-CN" altLang="en-US" dirty="0"/>
              <a:t>再</a:t>
            </a:r>
            <a:r>
              <a:rPr lang="en-US" altLang="zh-CN" dirty="0" err="1"/>
              <a:t>concat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30A6D9-7FD8-E3E4-56F7-C7DDD8468A23}"/>
              </a:ext>
            </a:extLst>
          </p:cNvPr>
          <p:cNvGrpSpPr/>
          <p:nvPr/>
        </p:nvGrpSpPr>
        <p:grpSpPr>
          <a:xfrm>
            <a:off x="-43595" y="4587706"/>
            <a:ext cx="609621" cy="1002528"/>
            <a:chOff x="179052" y="2588041"/>
            <a:chExt cx="652803" cy="1073540"/>
          </a:xfrm>
        </p:grpSpPr>
        <p:sp>
          <p:nvSpPr>
            <p:cNvPr id="10" name="立方体 9">
              <a:extLst>
                <a:ext uri="{FF2B5EF4-FFF2-40B4-BE49-F238E27FC236}">
                  <a16:creationId xmlns:a16="http://schemas.microsoft.com/office/drawing/2014/main" id="{6BCA5AFC-FCB6-BF70-F65E-DBD85F3FC5E2}"/>
                </a:ext>
              </a:extLst>
            </p:cNvPr>
            <p:cNvSpPr/>
            <p:nvPr/>
          </p:nvSpPr>
          <p:spPr>
            <a:xfrm>
              <a:off x="179052" y="258804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F5F0FA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16E0125C-1388-FDF4-E9D2-354F2A6B696E}"/>
                </a:ext>
              </a:extLst>
            </p:cNvPr>
            <p:cNvSpPr/>
            <p:nvPr/>
          </p:nvSpPr>
          <p:spPr>
            <a:xfrm>
              <a:off x="272478" y="2647209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D8B1D4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12" name="立方体 11">
              <a:extLst>
                <a:ext uri="{FF2B5EF4-FFF2-40B4-BE49-F238E27FC236}">
                  <a16:creationId xmlns:a16="http://schemas.microsoft.com/office/drawing/2014/main" id="{1076B47E-950F-1C70-52DE-C4CB1D0411C6}"/>
                </a:ext>
              </a:extLst>
            </p:cNvPr>
            <p:cNvSpPr/>
            <p:nvPr/>
          </p:nvSpPr>
          <p:spPr>
            <a:xfrm>
              <a:off x="357595" y="2688231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C38BBF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  <p:sp>
          <p:nvSpPr>
            <p:cNvPr id="13" name="立方体 12">
              <a:extLst>
                <a:ext uri="{FF2B5EF4-FFF2-40B4-BE49-F238E27FC236}">
                  <a16:creationId xmlns:a16="http://schemas.microsoft.com/office/drawing/2014/main" id="{D81133ED-8174-F55A-44BD-EF3F81DE768A}"/>
                </a:ext>
              </a:extLst>
            </p:cNvPr>
            <p:cNvSpPr/>
            <p:nvPr/>
          </p:nvSpPr>
          <p:spPr>
            <a:xfrm>
              <a:off x="442712" y="2732376"/>
              <a:ext cx="389143" cy="929205"/>
            </a:xfrm>
            <a:prstGeom prst="cube">
              <a:avLst>
                <a:gd name="adj" fmla="val 82479"/>
              </a:avLst>
            </a:prstGeom>
            <a:solidFill>
              <a:srgbClr val="AD66A9"/>
            </a:solidFill>
            <a:ln>
              <a:solidFill>
                <a:srgbClr val="7030A0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81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328B3155-4D8F-DCD2-632B-67259D2E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626441" y="4919363"/>
            <a:ext cx="1096108" cy="408712"/>
          </a:xfrm>
          <a:prstGeom prst="rect">
            <a:avLst/>
          </a:prstGeom>
        </p:spPr>
      </p:pic>
      <p:sp>
        <p:nvSpPr>
          <p:cNvPr id="19" name="立方体 18">
            <a:extLst>
              <a:ext uri="{FF2B5EF4-FFF2-40B4-BE49-F238E27FC236}">
                <a16:creationId xmlns:a16="http://schemas.microsoft.com/office/drawing/2014/main" id="{51933C3E-64C5-B1C1-2F61-2F807941D663}"/>
              </a:ext>
            </a:extLst>
          </p:cNvPr>
          <p:cNvSpPr/>
          <p:nvPr/>
        </p:nvSpPr>
        <p:spPr>
          <a:xfrm>
            <a:off x="2162911" y="4941747"/>
            <a:ext cx="1609565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F6F9DD7-A16E-F20E-C3AA-D472EB7C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13" t="5431" r="1733" b="-191"/>
          <a:stretch/>
        </p:blipFill>
        <p:spPr>
          <a:xfrm>
            <a:off x="3810003" y="4909509"/>
            <a:ext cx="1482969" cy="4508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0269DBF-F679-6862-A83D-94DA8C14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1755575" y="4894856"/>
            <a:ext cx="268031" cy="450804"/>
          </a:xfrm>
          <a:prstGeom prst="rect">
            <a:avLst/>
          </a:prstGeom>
        </p:spPr>
      </p:pic>
      <p:sp>
        <p:nvSpPr>
          <p:cNvPr id="23" name="立方体 22">
            <a:extLst>
              <a:ext uri="{FF2B5EF4-FFF2-40B4-BE49-F238E27FC236}">
                <a16:creationId xmlns:a16="http://schemas.microsoft.com/office/drawing/2014/main" id="{A1741DE3-40D9-FCA5-92AA-F2563B9274A3}"/>
              </a:ext>
            </a:extLst>
          </p:cNvPr>
          <p:cNvSpPr/>
          <p:nvPr/>
        </p:nvSpPr>
        <p:spPr>
          <a:xfrm>
            <a:off x="5844765" y="4909509"/>
            <a:ext cx="471892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DA1B6E9-9EB1-5108-D606-C3508CEC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5461769" y="4900718"/>
            <a:ext cx="268031" cy="450804"/>
          </a:xfrm>
          <a:prstGeom prst="rect">
            <a:avLst/>
          </a:prstGeom>
        </p:spPr>
      </p:pic>
      <p:sp>
        <p:nvSpPr>
          <p:cNvPr id="36" name="立方体 35">
            <a:extLst>
              <a:ext uri="{FF2B5EF4-FFF2-40B4-BE49-F238E27FC236}">
                <a16:creationId xmlns:a16="http://schemas.microsoft.com/office/drawing/2014/main" id="{288DD46A-CC78-F821-AE6A-1A312340EED1}"/>
              </a:ext>
            </a:extLst>
          </p:cNvPr>
          <p:cNvSpPr/>
          <p:nvPr/>
        </p:nvSpPr>
        <p:spPr>
          <a:xfrm>
            <a:off x="6775501" y="656764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D5BCCBA-D0AB-E078-82E8-93A96067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20774" y="875087"/>
            <a:ext cx="1096108" cy="408712"/>
          </a:xfrm>
          <a:prstGeom prst="rect">
            <a:avLst/>
          </a:prstGeom>
        </p:spPr>
      </p:pic>
      <p:sp>
        <p:nvSpPr>
          <p:cNvPr id="38" name="立方体 37">
            <a:extLst>
              <a:ext uri="{FF2B5EF4-FFF2-40B4-BE49-F238E27FC236}">
                <a16:creationId xmlns:a16="http://schemas.microsoft.com/office/drawing/2014/main" id="{4F3931AE-7750-7DE3-67E2-C6577C67C7CC}"/>
              </a:ext>
            </a:extLst>
          </p:cNvPr>
          <p:cNvSpPr/>
          <p:nvPr/>
        </p:nvSpPr>
        <p:spPr>
          <a:xfrm>
            <a:off x="9179590" y="897471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0C5462B-FE1B-5165-1ED5-F5119558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72254" y="850580"/>
            <a:ext cx="268031" cy="450804"/>
          </a:xfrm>
          <a:prstGeom prst="rect">
            <a:avLst/>
          </a:prstGeom>
        </p:spPr>
      </p:pic>
      <p:sp>
        <p:nvSpPr>
          <p:cNvPr id="40" name="立方体 39">
            <a:extLst>
              <a:ext uri="{FF2B5EF4-FFF2-40B4-BE49-F238E27FC236}">
                <a16:creationId xmlns:a16="http://schemas.microsoft.com/office/drawing/2014/main" id="{9CFE5777-AD3C-29A8-91A6-C862AF0928E6}"/>
              </a:ext>
            </a:extLst>
          </p:cNvPr>
          <p:cNvSpPr/>
          <p:nvPr/>
        </p:nvSpPr>
        <p:spPr>
          <a:xfrm>
            <a:off x="6775501" y="1524505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A20A712-ACC4-CB00-89C4-2300DBB1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20774" y="1742828"/>
            <a:ext cx="1096108" cy="408712"/>
          </a:xfrm>
          <a:prstGeom prst="rect">
            <a:avLst/>
          </a:prstGeom>
        </p:spPr>
      </p:pic>
      <p:sp>
        <p:nvSpPr>
          <p:cNvPr id="42" name="立方体 41">
            <a:extLst>
              <a:ext uri="{FF2B5EF4-FFF2-40B4-BE49-F238E27FC236}">
                <a16:creationId xmlns:a16="http://schemas.microsoft.com/office/drawing/2014/main" id="{E389DCB6-492D-15C8-886C-DE424FDEC6B6}"/>
              </a:ext>
            </a:extLst>
          </p:cNvPr>
          <p:cNvSpPr/>
          <p:nvPr/>
        </p:nvSpPr>
        <p:spPr>
          <a:xfrm>
            <a:off x="9179590" y="1765212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FEE9D9D-961E-E940-8764-8BB0C750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72254" y="1718321"/>
            <a:ext cx="268031" cy="450804"/>
          </a:xfrm>
          <a:prstGeom prst="rect">
            <a:avLst/>
          </a:prstGeom>
        </p:spPr>
      </p:pic>
      <p:sp>
        <p:nvSpPr>
          <p:cNvPr id="44" name="立方体 43">
            <a:extLst>
              <a:ext uri="{FF2B5EF4-FFF2-40B4-BE49-F238E27FC236}">
                <a16:creationId xmlns:a16="http://schemas.microsoft.com/office/drawing/2014/main" id="{1FAEDDE6-482B-C268-7F84-B274B333CDB0}"/>
              </a:ext>
            </a:extLst>
          </p:cNvPr>
          <p:cNvSpPr/>
          <p:nvPr/>
        </p:nvSpPr>
        <p:spPr>
          <a:xfrm>
            <a:off x="6771662" y="2375312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9025A75-D502-15E5-755C-68A77F2F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16935" y="2593635"/>
            <a:ext cx="1096108" cy="408712"/>
          </a:xfrm>
          <a:prstGeom prst="rect">
            <a:avLst/>
          </a:prstGeom>
        </p:spPr>
      </p:pic>
      <p:sp>
        <p:nvSpPr>
          <p:cNvPr id="46" name="立方体 45">
            <a:extLst>
              <a:ext uri="{FF2B5EF4-FFF2-40B4-BE49-F238E27FC236}">
                <a16:creationId xmlns:a16="http://schemas.microsoft.com/office/drawing/2014/main" id="{817ECCF0-AF07-A885-DAB8-ACC21E340C63}"/>
              </a:ext>
            </a:extLst>
          </p:cNvPr>
          <p:cNvSpPr/>
          <p:nvPr/>
        </p:nvSpPr>
        <p:spPr>
          <a:xfrm>
            <a:off x="9175751" y="2616019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41C3D1A-1858-300F-2DEC-8593CE25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68415" y="2569128"/>
            <a:ext cx="268031" cy="450804"/>
          </a:xfrm>
          <a:prstGeom prst="rect">
            <a:avLst/>
          </a:prstGeom>
        </p:spPr>
      </p:pic>
      <p:sp>
        <p:nvSpPr>
          <p:cNvPr id="48" name="立方体 47">
            <a:extLst>
              <a:ext uri="{FF2B5EF4-FFF2-40B4-BE49-F238E27FC236}">
                <a16:creationId xmlns:a16="http://schemas.microsoft.com/office/drawing/2014/main" id="{21D2DB5A-F16C-9C8F-953B-F9F8A8CEDA51}"/>
              </a:ext>
            </a:extLst>
          </p:cNvPr>
          <p:cNvSpPr/>
          <p:nvPr/>
        </p:nvSpPr>
        <p:spPr>
          <a:xfrm>
            <a:off x="6763029" y="3243053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59F8D4E-D69A-A580-2BDC-7AA72794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08302" y="3461376"/>
            <a:ext cx="1096108" cy="408712"/>
          </a:xfrm>
          <a:prstGeom prst="rect">
            <a:avLst/>
          </a:prstGeom>
        </p:spPr>
      </p:pic>
      <p:sp>
        <p:nvSpPr>
          <p:cNvPr id="50" name="立方体 49">
            <a:extLst>
              <a:ext uri="{FF2B5EF4-FFF2-40B4-BE49-F238E27FC236}">
                <a16:creationId xmlns:a16="http://schemas.microsoft.com/office/drawing/2014/main" id="{3921679F-BEB5-81AD-31E6-D66E675106B8}"/>
              </a:ext>
            </a:extLst>
          </p:cNvPr>
          <p:cNvSpPr/>
          <p:nvPr/>
        </p:nvSpPr>
        <p:spPr>
          <a:xfrm>
            <a:off x="9167118" y="3483760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A33AA27-4E7D-EB83-032C-638F2B74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59782" y="3436869"/>
            <a:ext cx="268031" cy="450804"/>
          </a:xfrm>
          <a:prstGeom prst="rect">
            <a:avLst/>
          </a:prstGeom>
        </p:spPr>
      </p:pic>
      <p:sp>
        <p:nvSpPr>
          <p:cNvPr id="52" name="立方体 51">
            <a:extLst>
              <a:ext uri="{FF2B5EF4-FFF2-40B4-BE49-F238E27FC236}">
                <a16:creationId xmlns:a16="http://schemas.microsoft.com/office/drawing/2014/main" id="{F93A9FBE-16C1-1409-310A-BDECF2376BF8}"/>
              </a:ext>
            </a:extLst>
          </p:cNvPr>
          <p:cNvSpPr/>
          <p:nvPr/>
        </p:nvSpPr>
        <p:spPr>
          <a:xfrm>
            <a:off x="6763029" y="4110794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1E155C4-5F9A-7AE8-1D61-4C55E220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08302" y="4329117"/>
            <a:ext cx="1096108" cy="408712"/>
          </a:xfrm>
          <a:prstGeom prst="rect">
            <a:avLst/>
          </a:prstGeom>
        </p:spPr>
      </p:pic>
      <p:sp>
        <p:nvSpPr>
          <p:cNvPr id="54" name="立方体 53">
            <a:extLst>
              <a:ext uri="{FF2B5EF4-FFF2-40B4-BE49-F238E27FC236}">
                <a16:creationId xmlns:a16="http://schemas.microsoft.com/office/drawing/2014/main" id="{9E8FDFEC-C1C8-D438-988F-A98B0E0EA947}"/>
              </a:ext>
            </a:extLst>
          </p:cNvPr>
          <p:cNvSpPr/>
          <p:nvPr/>
        </p:nvSpPr>
        <p:spPr>
          <a:xfrm>
            <a:off x="9167118" y="4351501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BCA6636-B941-AE40-1CD2-5680CD1D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59782" y="4304610"/>
            <a:ext cx="268031" cy="450804"/>
          </a:xfrm>
          <a:prstGeom prst="rect">
            <a:avLst/>
          </a:prstGeom>
        </p:spPr>
      </p:pic>
      <p:sp>
        <p:nvSpPr>
          <p:cNvPr id="56" name="立方体 55">
            <a:extLst>
              <a:ext uri="{FF2B5EF4-FFF2-40B4-BE49-F238E27FC236}">
                <a16:creationId xmlns:a16="http://schemas.microsoft.com/office/drawing/2014/main" id="{22BFE745-4015-D793-1304-AD5569606453}"/>
              </a:ext>
            </a:extLst>
          </p:cNvPr>
          <p:cNvSpPr/>
          <p:nvPr/>
        </p:nvSpPr>
        <p:spPr>
          <a:xfrm>
            <a:off x="6759190" y="4961601"/>
            <a:ext cx="363401" cy="867741"/>
          </a:xfrm>
          <a:prstGeom prst="cube">
            <a:avLst>
              <a:gd name="adj" fmla="val 82479"/>
            </a:avLst>
          </a:prstGeom>
          <a:solidFill>
            <a:srgbClr val="F5F0FA"/>
          </a:solidFill>
          <a:ln>
            <a:solidFill>
              <a:srgbClr val="7030A0"/>
            </a:solidFill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D13367C-72A0-3461-90C3-5E32B5A5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57523" b="5241"/>
          <a:stretch/>
        </p:blipFill>
        <p:spPr>
          <a:xfrm>
            <a:off x="7504463" y="5179924"/>
            <a:ext cx="1096108" cy="408712"/>
          </a:xfrm>
          <a:prstGeom prst="rect">
            <a:avLst/>
          </a:prstGeom>
        </p:spPr>
      </p:pic>
      <p:sp>
        <p:nvSpPr>
          <p:cNvPr id="58" name="立方体 57">
            <a:extLst>
              <a:ext uri="{FF2B5EF4-FFF2-40B4-BE49-F238E27FC236}">
                <a16:creationId xmlns:a16="http://schemas.microsoft.com/office/drawing/2014/main" id="{7A348F7A-C949-206B-3215-A2F781C938DE}"/>
              </a:ext>
            </a:extLst>
          </p:cNvPr>
          <p:cNvSpPr/>
          <p:nvPr/>
        </p:nvSpPr>
        <p:spPr>
          <a:xfrm>
            <a:off x="9163279" y="5202308"/>
            <a:ext cx="498207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9563156-D399-3C07-A8C4-0C2CA7BD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>
            <a:off x="8755943" y="5155417"/>
            <a:ext cx="268031" cy="450804"/>
          </a:xfrm>
          <a:prstGeom prst="rect">
            <a:avLst/>
          </a:prstGeom>
        </p:spPr>
      </p:pic>
      <p:sp>
        <p:nvSpPr>
          <p:cNvPr id="60" name="立方体 59">
            <a:extLst>
              <a:ext uri="{FF2B5EF4-FFF2-40B4-BE49-F238E27FC236}">
                <a16:creationId xmlns:a16="http://schemas.microsoft.com/office/drawing/2014/main" id="{E859FD88-8379-32B7-BB04-70F5C19D6D94}"/>
              </a:ext>
            </a:extLst>
          </p:cNvPr>
          <p:cNvSpPr/>
          <p:nvPr/>
        </p:nvSpPr>
        <p:spPr>
          <a:xfrm>
            <a:off x="10244289" y="3050541"/>
            <a:ext cx="1609565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E5DE750-CDB9-E47E-C1A1-29A0F212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13" t="5431" r="1733" b="-191"/>
          <a:stretch/>
        </p:blipFill>
        <p:spPr>
          <a:xfrm rot="5400000">
            <a:off x="10249056" y="4109944"/>
            <a:ext cx="1482969" cy="450804"/>
          </a:xfrm>
          <a:prstGeom prst="rect">
            <a:avLst/>
          </a:prstGeom>
        </p:spPr>
      </p:pic>
      <p:sp>
        <p:nvSpPr>
          <p:cNvPr id="62" name="立方体 61">
            <a:extLst>
              <a:ext uri="{FF2B5EF4-FFF2-40B4-BE49-F238E27FC236}">
                <a16:creationId xmlns:a16="http://schemas.microsoft.com/office/drawing/2014/main" id="{EFF2B345-0C04-B141-07D8-235D92DE4631}"/>
              </a:ext>
            </a:extLst>
          </p:cNvPr>
          <p:cNvSpPr/>
          <p:nvPr/>
        </p:nvSpPr>
        <p:spPr>
          <a:xfrm>
            <a:off x="10813124" y="5413057"/>
            <a:ext cx="471892" cy="386328"/>
          </a:xfrm>
          <a:prstGeom prst="cube">
            <a:avLst>
              <a:gd name="adj" fmla="val 28789"/>
            </a:avLst>
          </a:prstGeom>
          <a:solidFill>
            <a:srgbClr val="B8D8D0"/>
          </a:solidFill>
          <a:ln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1E4D86C-32E8-1716-A20F-2CAFEAE50BFB}"/>
              </a:ext>
            </a:extLst>
          </p:cNvPr>
          <p:cNvCxnSpPr>
            <a:cxnSpLocks/>
            <a:stCxn id="38" idx="4"/>
            <a:endCxn id="60" idx="2"/>
          </p:cNvCxnSpPr>
          <p:nvPr/>
        </p:nvCxnSpPr>
        <p:spPr>
          <a:xfrm>
            <a:off x="9566577" y="1146245"/>
            <a:ext cx="677712" cy="21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FAB9939-E4D8-CFCE-3E65-A89F220FFC15}"/>
              </a:ext>
            </a:extLst>
          </p:cNvPr>
          <p:cNvCxnSpPr>
            <a:cxnSpLocks/>
            <a:stCxn id="58" idx="5"/>
          </p:cNvCxnSpPr>
          <p:nvPr/>
        </p:nvCxnSpPr>
        <p:spPr>
          <a:xfrm flipV="1">
            <a:off x="9661486" y="3299315"/>
            <a:ext cx="554212" cy="204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7D8C9A8-18FE-7A23-2EC4-049A1BEA9A2F}"/>
              </a:ext>
            </a:extLst>
          </p:cNvPr>
          <p:cNvCxnSpPr>
            <a:cxnSpLocks/>
            <a:stCxn id="54" idx="5"/>
            <a:endCxn id="60" idx="2"/>
          </p:cNvCxnSpPr>
          <p:nvPr/>
        </p:nvCxnSpPr>
        <p:spPr>
          <a:xfrm flipV="1">
            <a:off x="9665325" y="3299315"/>
            <a:ext cx="578964" cy="118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2494ACD-A6A2-43B6-3905-692545DE205B}"/>
              </a:ext>
            </a:extLst>
          </p:cNvPr>
          <p:cNvCxnSpPr>
            <a:cxnSpLocks/>
            <a:stCxn id="50" idx="5"/>
          </p:cNvCxnSpPr>
          <p:nvPr/>
        </p:nvCxnSpPr>
        <p:spPr>
          <a:xfrm flipV="1">
            <a:off x="9665325" y="3388571"/>
            <a:ext cx="562283" cy="23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B908089-785A-5C1F-0ADC-45CF4A09DD99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9673958" y="2753573"/>
            <a:ext cx="561698" cy="63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14464F0-C21E-1A95-FD5C-4ECA5FA90571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9566577" y="2013986"/>
            <a:ext cx="631314" cy="128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06C604EA-BA6A-438F-F418-BF38737F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0" r="89283" b="5242"/>
          <a:stretch/>
        </p:blipFill>
        <p:spPr>
          <a:xfrm rot="5400000">
            <a:off x="10915055" y="4968658"/>
            <a:ext cx="268031" cy="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229</Words>
  <Application>Microsoft Office PowerPoint</Application>
  <PresentationFormat>宽屏</PresentationFormat>
  <Paragraphs>125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 She</dc:creator>
  <cp:lastModifiedBy>Zhao She</cp:lastModifiedBy>
  <cp:revision>13</cp:revision>
  <dcterms:created xsi:type="dcterms:W3CDTF">2024-06-24T01:59:44Z</dcterms:created>
  <dcterms:modified xsi:type="dcterms:W3CDTF">2024-11-09T09:00:21Z</dcterms:modified>
</cp:coreProperties>
</file>